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60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2" r:id="rId4"/>
    <p:sldMasterId id="2147483801" r:id="rId5"/>
  </p:sldMasterIdLst>
  <p:notesMasterIdLst>
    <p:notesMasterId r:id="rId14"/>
  </p:notesMasterIdLst>
  <p:handoutMasterIdLst>
    <p:handoutMasterId r:id="rId15"/>
  </p:handoutMasterIdLst>
  <p:sldIdLst>
    <p:sldId id="260" r:id="rId6"/>
    <p:sldId id="401" r:id="rId7"/>
    <p:sldId id="413" r:id="rId8"/>
    <p:sldId id="403" r:id="rId9"/>
    <p:sldId id="411" r:id="rId10"/>
    <p:sldId id="412" r:id="rId11"/>
    <p:sldId id="414" r:id="rId12"/>
    <p:sldId id="415" r:id="rId13"/>
  </p:sldIdLst>
  <p:sldSz cx="12192000" cy="6858000"/>
  <p:notesSz cx="6797675" cy="9926638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42" userDrawn="1">
          <p15:clr>
            <a:srgbClr val="A4A3A4"/>
          </p15:clr>
        </p15:guide>
        <p15:guide id="2" pos="3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7184"/>
    <a:srgbClr val="6671D9"/>
    <a:srgbClr val="F8FFF7"/>
    <a:srgbClr val="F7ECFF"/>
    <a:srgbClr val="040000"/>
    <a:srgbClr val="F8F9F7"/>
    <a:srgbClr val="92A2BD"/>
    <a:srgbClr val="DCE0E8"/>
    <a:srgbClr val="F76D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199" autoAdjust="0"/>
  </p:normalViewPr>
  <p:slideViewPr>
    <p:cSldViewPr snapToGrid="0" showGuides="1">
      <p:cViewPr varScale="1">
        <p:scale>
          <a:sx n="70" d="100"/>
          <a:sy n="70" d="100"/>
        </p:scale>
        <p:origin x="773" y="53"/>
      </p:cViewPr>
      <p:guideLst>
        <p:guide orient="horz" pos="4042"/>
        <p:guide pos="30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2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9" y="0"/>
            <a:ext cx="2946400" cy="496888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FAE2E504-CC13-42D4-A2FB-CDA3B2143F79}" type="datetimeFigureOut">
              <a:rPr lang="en-GB" smtClean="0"/>
              <a:t>28/01/2019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9" y="9429750"/>
            <a:ext cx="2946400" cy="496888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56FBA7C6-43CC-47F9-AC1B-B086F129A0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4414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5659" cy="496332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l" eaLnBrk="1">
              <a:defRPr sz="1200"/>
            </a:lvl1pPr>
          </a:lstStyle>
          <a:p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33" tIns="45717" rIns="91433" bIns="45717" rtlCol="0"/>
          <a:lstStyle>
            <a:lvl1pPr algn="r">
              <a:defRPr sz="1200"/>
            </a:lvl1pPr>
          </a:lstStyle>
          <a:p>
            <a:fld id="{BA23DC7E-545F-4537-850F-CC5C2B410559}" type="datetimeFigureOut">
              <a:rPr lang="en-GB" smtClean="0"/>
              <a:pPr/>
              <a:t>28/01/2019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3" tIns="45717" rIns="91433" bIns="45717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4"/>
            <a:ext cx="5438140" cy="44669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indent="-179986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dirty="0" err="1" smtClean="0"/>
              <a:t>Textmasterformat</a:t>
            </a:r>
            <a:r>
              <a:rPr lang="en-GB" dirty="0" smtClean="0"/>
              <a:t> </a:t>
            </a:r>
            <a:r>
              <a:rPr lang="en-GB" dirty="0" err="1" smtClean="0"/>
              <a:t>bearbeiten</a:t>
            </a:r>
            <a:endParaRPr lang="en-GB" dirty="0" smtClean="0"/>
          </a:p>
          <a:p>
            <a:pPr marL="359972" lvl="1" indent="-179986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dirty="0" err="1" smtClean="0"/>
              <a:t>Zweite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marL="539959" lvl="2" indent="-179986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dirty="0" err="1" smtClean="0"/>
              <a:t>Dritte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marL="719945" lvl="3" indent="-179986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dirty="0" err="1" smtClean="0"/>
              <a:t>Vierte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 smtClean="0"/>
          </a:p>
          <a:p>
            <a:pPr marL="899931" lvl="4" indent="-179986"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-"/>
            </a:pPr>
            <a:r>
              <a:rPr lang="en-GB" dirty="0" err="1" smtClean="0"/>
              <a:t>Fünfte</a:t>
            </a:r>
            <a:r>
              <a:rPr lang="en-GB" dirty="0" smtClean="0"/>
              <a:t> </a:t>
            </a:r>
            <a:r>
              <a:rPr lang="en-GB" dirty="0" err="1" smtClean="0"/>
              <a:t>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428583"/>
            <a:ext cx="2945659" cy="496332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l" eaLnBrk="1">
              <a:defRPr sz="1200"/>
            </a:lvl1pPr>
          </a:lstStyle>
          <a:p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33" tIns="45717" rIns="91433" bIns="45717" rtlCol="0" anchor="b"/>
          <a:lstStyle>
            <a:lvl1pPr algn="r">
              <a:defRPr sz="1200"/>
            </a:lvl1pPr>
          </a:lstStyle>
          <a:p>
            <a:fld id="{F67A725A-9256-4EC5-8CDB-4CC5D97770DD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0249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800" kern="1200" dirty="0" smtClean="0">
        <a:solidFill>
          <a:srgbClr val="343434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 dirty="0" smtClean="0">
        <a:solidFill>
          <a:srgbClr val="343434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600" kern="1200" dirty="0" smtClean="0">
        <a:solidFill>
          <a:srgbClr val="343434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600" kern="1200" dirty="0" smtClean="0">
        <a:solidFill>
          <a:srgbClr val="343434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600" kern="1200" dirty="0">
        <a:solidFill>
          <a:srgbClr val="343434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725A-9256-4EC5-8CDB-4CC5D97770DD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5423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jpeg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jp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2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3.bin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7" Type="http://schemas.openxmlformats.org/officeDocument/2006/relationships/image" Target="../media/image12.png"/><Relationship Id="rId2" Type="http://schemas.openxmlformats.org/officeDocument/2006/relationships/tags" Target="../tags/tag3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6.bin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5.xml"/><Relationship Id="rId7" Type="http://schemas.openxmlformats.org/officeDocument/2006/relationships/image" Target="../media/image13.png"/><Relationship Id="rId2" Type="http://schemas.openxmlformats.org/officeDocument/2006/relationships/tags" Target="../tags/tag3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7.bin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37.xml"/><Relationship Id="rId7" Type="http://schemas.openxmlformats.org/officeDocument/2006/relationships/image" Target="../media/image13.png"/><Relationship Id="rId2" Type="http://schemas.openxmlformats.org/officeDocument/2006/relationships/tags" Target="../tags/tag36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8.bin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9.xml"/><Relationship Id="rId7" Type="http://schemas.openxmlformats.org/officeDocument/2006/relationships/image" Target="../media/image14.png"/><Relationship Id="rId2" Type="http://schemas.openxmlformats.org/officeDocument/2006/relationships/tags" Target="../tags/tag38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9.bin"/><Relationship Id="rId4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1.xml"/><Relationship Id="rId7" Type="http://schemas.openxmlformats.org/officeDocument/2006/relationships/image" Target="../media/image13.png"/><Relationship Id="rId2" Type="http://schemas.openxmlformats.org/officeDocument/2006/relationships/tags" Target="../tags/tag40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image" Target="../media/image15.png"/><Relationship Id="rId2" Type="http://schemas.openxmlformats.org/officeDocument/2006/relationships/tags" Target="../tags/tag4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1.bin"/><Relationship Id="rId4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45.xml"/><Relationship Id="rId7" Type="http://schemas.openxmlformats.org/officeDocument/2006/relationships/image" Target="../media/image14.png"/><Relationship Id="rId2" Type="http://schemas.openxmlformats.org/officeDocument/2006/relationships/tags" Target="../tags/tag4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2.bin"/><Relationship Id="rId4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47.xml"/><Relationship Id="rId7" Type="http://schemas.openxmlformats.org/officeDocument/2006/relationships/image" Target="../media/image19.png"/><Relationship Id="rId2" Type="http://schemas.openxmlformats.org/officeDocument/2006/relationships/tags" Target="../tags/tag46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3.bin"/><Relationship Id="rId4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9.xml"/><Relationship Id="rId7" Type="http://schemas.openxmlformats.org/officeDocument/2006/relationships/image" Target="../media/image19.png"/><Relationship Id="rId2" Type="http://schemas.openxmlformats.org/officeDocument/2006/relationships/tags" Target="../tags/tag4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4.bin"/><Relationship Id="rId4" Type="http://schemas.openxmlformats.org/officeDocument/2006/relationships/slideMaster" Target="../slideMasters/slideMaster2.xml"/><Relationship Id="rId9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51.xml"/><Relationship Id="rId7" Type="http://schemas.openxmlformats.org/officeDocument/2006/relationships/image" Target="../media/image14.png"/><Relationship Id="rId2" Type="http://schemas.openxmlformats.org/officeDocument/2006/relationships/tags" Target="../tags/tag50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5.bin"/><Relationship Id="rId4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6.bin"/><Relationship Id="rId4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7" Type="http://schemas.openxmlformats.org/officeDocument/2006/relationships/image" Target="../media/image16.png"/><Relationship Id="rId2" Type="http://schemas.openxmlformats.org/officeDocument/2006/relationships/tags" Target="../tags/tag54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7.bin"/><Relationship Id="rId4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8.bin"/><Relationship Id="rId4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29.bin"/><Relationship Id="rId4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1.png"/><Relationship Id="rId2" Type="http://schemas.openxmlformats.org/officeDocument/2006/relationships/tags" Target="../tags/tag8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5921078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icture Placeholder 26"/>
          <p:cNvSpPr>
            <a:spLocks noGrp="1"/>
          </p:cNvSpPr>
          <p:nvPr>
            <p:ph type="pic" sz="quarter" idx="19"/>
          </p:nvPr>
        </p:nvSpPr>
        <p:spPr>
          <a:xfrm>
            <a:off x="-9843" y="-6669"/>
            <a:ext cx="12204066" cy="6868059"/>
          </a:xfrm>
          <a:custGeom>
            <a:avLst/>
            <a:gdLst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0 w 9144000"/>
              <a:gd name="connsiteY6" fmla="*/ 5159495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190500 w 9144000"/>
              <a:gd name="connsiteY6" fmla="*/ 4493539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5242841 w 9144000"/>
              <a:gd name="connsiteY5" fmla="*/ 6246576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3891 w 9144000"/>
              <a:gd name="connsiteY5" fmla="*/ 562818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71516 w 9144000"/>
              <a:gd name="connsiteY5" fmla="*/ 5818461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19166 w 9144000"/>
              <a:gd name="connsiteY5" fmla="*/ 5847002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300116 w 9144000"/>
              <a:gd name="connsiteY5" fmla="*/ 5942139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584729 w 9144000"/>
              <a:gd name="connsiteY3" fmla="*/ 6849836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49836"/>
              <a:gd name="connsiteX1" fmla="*/ 9144000 w 9144000"/>
              <a:gd name="connsiteY1" fmla="*/ 0 h 6849836"/>
              <a:gd name="connsiteX2" fmla="*/ 9144000 w 9144000"/>
              <a:gd name="connsiteY2" fmla="*/ 4928377 h 6849836"/>
              <a:gd name="connsiteX3" fmla="*/ 3894012 w 9144000"/>
              <a:gd name="connsiteY3" fmla="*/ 6818497 h 6849836"/>
              <a:gd name="connsiteX4" fmla="*/ 3500070 w 9144000"/>
              <a:gd name="connsiteY4" fmla="*/ 6849836 h 6849836"/>
              <a:gd name="connsiteX5" fmla="*/ 6022210 w 9144000"/>
              <a:gd name="connsiteY5" fmla="*/ 5928708 h 6849836"/>
              <a:gd name="connsiteX6" fmla="*/ 9525 w 9144000"/>
              <a:gd name="connsiteY6" fmla="*/ 4769436 h 6849836"/>
              <a:gd name="connsiteX7" fmla="*/ 0 w 9144000"/>
              <a:gd name="connsiteY7" fmla="*/ 0 h 6849836"/>
              <a:gd name="connsiteX0" fmla="*/ 0 w 9144000"/>
              <a:gd name="connsiteY0" fmla="*/ 0 h 6818497"/>
              <a:gd name="connsiteX1" fmla="*/ 9144000 w 9144000"/>
              <a:gd name="connsiteY1" fmla="*/ 0 h 6818497"/>
              <a:gd name="connsiteX2" fmla="*/ 9144000 w 9144000"/>
              <a:gd name="connsiteY2" fmla="*/ 4928377 h 6818497"/>
              <a:gd name="connsiteX3" fmla="*/ 3894012 w 9144000"/>
              <a:gd name="connsiteY3" fmla="*/ 6818497 h 6818497"/>
              <a:gd name="connsiteX4" fmla="*/ 3701776 w 9144000"/>
              <a:gd name="connsiteY4" fmla="*/ 6702094 h 6818497"/>
              <a:gd name="connsiteX5" fmla="*/ 6022210 w 9144000"/>
              <a:gd name="connsiteY5" fmla="*/ 5928708 h 6818497"/>
              <a:gd name="connsiteX6" fmla="*/ 9525 w 9144000"/>
              <a:gd name="connsiteY6" fmla="*/ 4769436 h 6818497"/>
              <a:gd name="connsiteX7" fmla="*/ 0 w 9144000"/>
              <a:gd name="connsiteY7" fmla="*/ 0 h 6818497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928377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18498"/>
              <a:gd name="connsiteX1" fmla="*/ 9144000 w 9144000"/>
              <a:gd name="connsiteY1" fmla="*/ 0 h 6818498"/>
              <a:gd name="connsiteX2" fmla="*/ 9144000 w 9144000"/>
              <a:gd name="connsiteY2" fmla="*/ 4842754 h 6818498"/>
              <a:gd name="connsiteX3" fmla="*/ 3894012 w 9144000"/>
              <a:gd name="connsiteY3" fmla="*/ 6818497 h 6818498"/>
              <a:gd name="connsiteX4" fmla="*/ 3688329 w 9144000"/>
              <a:gd name="connsiteY4" fmla="*/ 6818498 h 6818498"/>
              <a:gd name="connsiteX5" fmla="*/ 6022210 w 9144000"/>
              <a:gd name="connsiteY5" fmla="*/ 5928708 h 6818498"/>
              <a:gd name="connsiteX6" fmla="*/ 9525 w 9144000"/>
              <a:gd name="connsiteY6" fmla="*/ 4769436 h 6818498"/>
              <a:gd name="connsiteX7" fmla="*/ 0 w 9144000"/>
              <a:gd name="connsiteY7" fmla="*/ 0 h 6818498"/>
              <a:gd name="connsiteX0" fmla="*/ 0 w 9144000"/>
              <a:gd name="connsiteY0" fmla="*/ 0 h 6847039"/>
              <a:gd name="connsiteX1" fmla="*/ 9144000 w 9144000"/>
              <a:gd name="connsiteY1" fmla="*/ 28541 h 6847039"/>
              <a:gd name="connsiteX2" fmla="*/ 9144000 w 9144000"/>
              <a:gd name="connsiteY2" fmla="*/ 4871295 h 6847039"/>
              <a:gd name="connsiteX3" fmla="*/ 3894012 w 9144000"/>
              <a:gd name="connsiteY3" fmla="*/ 6847038 h 6847039"/>
              <a:gd name="connsiteX4" fmla="*/ 3688329 w 9144000"/>
              <a:gd name="connsiteY4" fmla="*/ 6847039 h 6847039"/>
              <a:gd name="connsiteX5" fmla="*/ 6022210 w 9144000"/>
              <a:gd name="connsiteY5" fmla="*/ 5957249 h 6847039"/>
              <a:gd name="connsiteX6" fmla="*/ 9525 w 9144000"/>
              <a:gd name="connsiteY6" fmla="*/ 4797977 h 6847039"/>
              <a:gd name="connsiteX7" fmla="*/ 0 w 9144000"/>
              <a:gd name="connsiteY7" fmla="*/ 0 h 6847039"/>
              <a:gd name="connsiteX0" fmla="*/ 0 w 9144000"/>
              <a:gd name="connsiteY0" fmla="*/ 9514 h 6856553"/>
              <a:gd name="connsiteX1" fmla="*/ 9134475 w 9144000"/>
              <a:gd name="connsiteY1" fmla="*/ 0 h 6856553"/>
              <a:gd name="connsiteX2" fmla="*/ 9144000 w 9144000"/>
              <a:gd name="connsiteY2" fmla="*/ 4880809 h 6856553"/>
              <a:gd name="connsiteX3" fmla="*/ 3894012 w 9144000"/>
              <a:gd name="connsiteY3" fmla="*/ 6856552 h 6856553"/>
              <a:gd name="connsiteX4" fmla="*/ 3688329 w 9144000"/>
              <a:gd name="connsiteY4" fmla="*/ 6856553 h 6856553"/>
              <a:gd name="connsiteX5" fmla="*/ 6022210 w 9144000"/>
              <a:gd name="connsiteY5" fmla="*/ 5966763 h 6856553"/>
              <a:gd name="connsiteX6" fmla="*/ 9525 w 9144000"/>
              <a:gd name="connsiteY6" fmla="*/ 4807491 h 6856553"/>
              <a:gd name="connsiteX7" fmla="*/ 0 w 9144000"/>
              <a:gd name="connsiteY7" fmla="*/ 9514 h 6856553"/>
              <a:gd name="connsiteX0" fmla="*/ 3810 w 9147810"/>
              <a:gd name="connsiteY0" fmla="*/ 9514 h 6856553"/>
              <a:gd name="connsiteX1" fmla="*/ 9138285 w 9147810"/>
              <a:gd name="connsiteY1" fmla="*/ 0 h 6856553"/>
              <a:gd name="connsiteX2" fmla="*/ 9147810 w 9147810"/>
              <a:gd name="connsiteY2" fmla="*/ 4880809 h 6856553"/>
              <a:gd name="connsiteX3" fmla="*/ 3897822 w 9147810"/>
              <a:gd name="connsiteY3" fmla="*/ 6856552 h 6856553"/>
              <a:gd name="connsiteX4" fmla="*/ 3692139 w 9147810"/>
              <a:gd name="connsiteY4" fmla="*/ 6856553 h 6856553"/>
              <a:gd name="connsiteX5" fmla="*/ 6026020 w 9147810"/>
              <a:gd name="connsiteY5" fmla="*/ 5966763 h 6856553"/>
              <a:gd name="connsiteX6" fmla="*/ 0 w 9147810"/>
              <a:gd name="connsiteY6" fmla="*/ 4807491 h 6856553"/>
              <a:gd name="connsiteX7" fmla="*/ 3810 w 9147810"/>
              <a:gd name="connsiteY7" fmla="*/ 9514 h 6856553"/>
              <a:gd name="connsiteX0" fmla="*/ 3810 w 9147810"/>
              <a:gd name="connsiteY0" fmla="*/ 11417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11417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6026020 w 9147810"/>
              <a:gd name="connsiteY5" fmla="*/ 5968666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882712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4806088 w 9147810"/>
              <a:gd name="connsiteY5" fmla="*/ 624090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83046 w 9147810"/>
              <a:gd name="connsiteY5" fmla="*/ 6381413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5190077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809394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3897822 w 9147810"/>
              <a:gd name="connsiteY3" fmla="*/ 6858455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3692139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099333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58456"/>
              <a:gd name="connsiteX1" fmla="*/ 9145905 w 9147810"/>
              <a:gd name="connsiteY1" fmla="*/ 0 h 6858456"/>
              <a:gd name="connsiteX2" fmla="*/ 9147810 w 9147810"/>
              <a:gd name="connsiteY2" fmla="*/ 4615799 h 6858456"/>
              <a:gd name="connsiteX3" fmla="*/ 4726497 w 9147810"/>
              <a:gd name="connsiteY3" fmla="*/ 6848941 h 6858456"/>
              <a:gd name="connsiteX4" fmla="*/ 4120115 w 9147810"/>
              <a:gd name="connsiteY4" fmla="*/ 6858456 h 6858456"/>
              <a:gd name="connsiteX5" fmla="*/ 5096494 w 9147810"/>
              <a:gd name="connsiteY5" fmla="*/ 6381414 h 6858456"/>
              <a:gd name="connsiteX6" fmla="*/ 0 w 9147810"/>
              <a:gd name="connsiteY6" fmla="*/ 4976248 h 6858456"/>
              <a:gd name="connsiteX7" fmla="*/ 3810 w 9147810"/>
              <a:gd name="connsiteY7" fmla="*/ 3806 h 6858456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58456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780"/>
              <a:gd name="connsiteX1" fmla="*/ 9145905 w 9147810"/>
              <a:gd name="connsiteY1" fmla="*/ 0 h 6862780"/>
              <a:gd name="connsiteX2" fmla="*/ 9147810 w 9147810"/>
              <a:gd name="connsiteY2" fmla="*/ 4615799 h 6862780"/>
              <a:gd name="connsiteX3" fmla="*/ 4300470 w 9147810"/>
              <a:gd name="connsiteY3" fmla="*/ 6862780 h 6862780"/>
              <a:gd name="connsiteX4" fmla="*/ 4120115 w 9147810"/>
              <a:gd name="connsiteY4" fmla="*/ 6862262 h 6862780"/>
              <a:gd name="connsiteX5" fmla="*/ 5096494 w 9147810"/>
              <a:gd name="connsiteY5" fmla="*/ 6381414 h 6862780"/>
              <a:gd name="connsiteX6" fmla="*/ 0 w 9147810"/>
              <a:gd name="connsiteY6" fmla="*/ 4976248 h 6862780"/>
              <a:gd name="connsiteX7" fmla="*/ 3810 w 9147810"/>
              <a:gd name="connsiteY7" fmla="*/ 3806 h 6862780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096494 w 9147810"/>
              <a:gd name="connsiteY5" fmla="*/ 6381414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76248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59600 h 6862262"/>
              <a:gd name="connsiteX7" fmla="*/ 3810 w 9147810"/>
              <a:gd name="connsiteY7" fmla="*/ 3806 h 6862262"/>
              <a:gd name="connsiteX0" fmla="*/ 3810 w 9147810"/>
              <a:gd name="connsiteY0" fmla="*/ 3806 h 6862262"/>
              <a:gd name="connsiteX1" fmla="*/ 9145905 w 9147810"/>
              <a:gd name="connsiteY1" fmla="*/ 0 h 6862262"/>
              <a:gd name="connsiteX2" fmla="*/ 9147810 w 9147810"/>
              <a:gd name="connsiteY2" fmla="*/ 4615799 h 6862262"/>
              <a:gd name="connsiteX3" fmla="*/ 4300470 w 9147810"/>
              <a:gd name="connsiteY3" fmla="*/ 6858975 h 6862262"/>
              <a:gd name="connsiteX4" fmla="*/ 4120115 w 9147810"/>
              <a:gd name="connsiteY4" fmla="*/ 6862262 h 6862262"/>
              <a:gd name="connsiteX5" fmla="*/ 5175076 w 9147810"/>
              <a:gd name="connsiteY5" fmla="*/ 6398063 h 6862262"/>
              <a:gd name="connsiteX6" fmla="*/ 0 w 9147810"/>
              <a:gd name="connsiteY6" fmla="*/ 4961979 h 6862262"/>
              <a:gd name="connsiteX7" fmla="*/ 3810 w 9147810"/>
              <a:gd name="connsiteY7" fmla="*/ 3806 h 6862262"/>
              <a:gd name="connsiteX0" fmla="*/ 3810 w 9147810"/>
              <a:gd name="connsiteY0" fmla="*/ 3806 h 6858975"/>
              <a:gd name="connsiteX1" fmla="*/ 9145905 w 9147810"/>
              <a:gd name="connsiteY1" fmla="*/ 0 h 6858975"/>
              <a:gd name="connsiteX2" fmla="*/ 9147810 w 9147810"/>
              <a:gd name="connsiteY2" fmla="*/ 4615799 h 6858975"/>
              <a:gd name="connsiteX3" fmla="*/ 4300470 w 9147810"/>
              <a:gd name="connsiteY3" fmla="*/ 6858975 h 6858975"/>
              <a:gd name="connsiteX4" fmla="*/ 4186195 w 9147810"/>
              <a:gd name="connsiteY4" fmla="*/ 6855127 h 6858975"/>
              <a:gd name="connsiteX5" fmla="*/ 5175076 w 9147810"/>
              <a:gd name="connsiteY5" fmla="*/ 6398063 h 6858975"/>
              <a:gd name="connsiteX6" fmla="*/ 0 w 9147810"/>
              <a:gd name="connsiteY6" fmla="*/ 4961979 h 6858975"/>
              <a:gd name="connsiteX7" fmla="*/ 3810 w 9147810"/>
              <a:gd name="connsiteY7" fmla="*/ 3806 h 6858975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300470 w 9147810"/>
              <a:gd name="connsiteY3" fmla="*/ 6858975 h 6859884"/>
              <a:gd name="connsiteX4" fmla="*/ 4177266 w 9147810"/>
              <a:gd name="connsiteY4" fmla="*/ 6859884 h 6859884"/>
              <a:gd name="connsiteX5" fmla="*/ 5175076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75076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80435 w 9147810"/>
              <a:gd name="connsiteY5" fmla="*/ 6395685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7266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80838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5480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61979 h 6859884"/>
              <a:gd name="connsiteX7" fmla="*/ 3810 w 9147810"/>
              <a:gd name="connsiteY7" fmla="*/ 3806 h 6859884"/>
              <a:gd name="connsiteX0" fmla="*/ 2024 w 9146024"/>
              <a:gd name="connsiteY0" fmla="*/ 3806 h 6859884"/>
              <a:gd name="connsiteX1" fmla="*/ 9144119 w 9146024"/>
              <a:gd name="connsiteY1" fmla="*/ 0 h 6859884"/>
              <a:gd name="connsiteX2" fmla="*/ 9146024 w 9146024"/>
              <a:gd name="connsiteY2" fmla="*/ 4615799 h 6859884"/>
              <a:gd name="connsiteX3" fmla="*/ 4284397 w 9146024"/>
              <a:gd name="connsiteY3" fmla="*/ 6858975 h 6859884"/>
              <a:gd name="connsiteX4" fmla="*/ 4173694 w 9146024"/>
              <a:gd name="connsiteY4" fmla="*/ 6859884 h 6859884"/>
              <a:gd name="connsiteX5" fmla="*/ 5176863 w 9146024"/>
              <a:gd name="connsiteY5" fmla="*/ 6398063 h 6859884"/>
              <a:gd name="connsiteX6" fmla="*/ 0 w 9146024"/>
              <a:gd name="connsiteY6" fmla="*/ 4961980 h 6859884"/>
              <a:gd name="connsiteX7" fmla="*/ 2024 w 9146024"/>
              <a:gd name="connsiteY7" fmla="*/ 3806 h 6859884"/>
              <a:gd name="connsiteX0" fmla="*/ 3810 w 9147810"/>
              <a:gd name="connsiteY0" fmla="*/ 3806 h 6859884"/>
              <a:gd name="connsiteX1" fmla="*/ 9145905 w 9147810"/>
              <a:gd name="connsiteY1" fmla="*/ 0 h 6859884"/>
              <a:gd name="connsiteX2" fmla="*/ 9147810 w 9147810"/>
              <a:gd name="connsiteY2" fmla="*/ 4615799 h 6859884"/>
              <a:gd name="connsiteX3" fmla="*/ 4286183 w 9147810"/>
              <a:gd name="connsiteY3" fmla="*/ 6858975 h 6859884"/>
              <a:gd name="connsiteX4" fmla="*/ 4175480 w 9147810"/>
              <a:gd name="connsiteY4" fmla="*/ 6859884 h 6859884"/>
              <a:gd name="connsiteX5" fmla="*/ 5178649 w 9147810"/>
              <a:gd name="connsiteY5" fmla="*/ 6398063 h 6859884"/>
              <a:gd name="connsiteX6" fmla="*/ 0 w 9147810"/>
              <a:gd name="connsiteY6" fmla="*/ 4959602 h 6859884"/>
              <a:gd name="connsiteX7" fmla="*/ 3810 w 9147810"/>
              <a:gd name="connsiteY7" fmla="*/ 3806 h 6859884"/>
              <a:gd name="connsiteX0" fmla="*/ 7382 w 9151382"/>
              <a:gd name="connsiteY0" fmla="*/ 3806 h 6859884"/>
              <a:gd name="connsiteX1" fmla="*/ 9149477 w 9151382"/>
              <a:gd name="connsiteY1" fmla="*/ 0 h 6859884"/>
              <a:gd name="connsiteX2" fmla="*/ 9151382 w 9151382"/>
              <a:gd name="connsiteY2" fmla="*/ 4615799 h 6859884"/>
              <a:gd name="connsiteX3" fmla="*/ 4289755 w 9151382"/>
              <a:gd name="connsiteY3" fmla="*/ 6858975 h 6859884"/>
              <a:gd name="connsiteX4" fmla="*/ 4179052 w 9151382"/>
              <a:gd name="connsiteY4" fmla="*/ 6859884 h 6859884"/>
              <a:gd name="connsiteX5" fmla="*/ 5182221 w 9151382"/>
              <a:gd name="connsiteY5" fmla="*/ 6398063 h 6859884"/>
              <a:gd name="connsiteX6" fmla="*/ 0 w 9151382"/>
              <a:gd name="connsiteY6" fmla="*/ 4961982 h 6859884"/>
              <a:gd name="connsiteX7" fmla="*/ 7382 w 9151382"/>
              <a:gd name="connsiteY7" fmla="*/ 3806 h 6859884"/>
              <a:gd name="connsiteX0" fmla="*/ 2024 w 9151382"/>
              <a:gd name="connsiteY0" fmla="*/ 3806 h 6859884"/>
              <a:gd name="connsiteX1" fmla="*/ 9149477 w 9151382"/>
              <a:gd name="connsiteY1" fmla="*/ 0 h 6859884"/>
              <a:gd name="connsiteX2" fmla="*/ 9151382 w 9151382"/>
              <a:gd name="connsiteY2" fmla="*/ 4615799 h 6859884"/>
              <a:gd name="connsiteX3" fmla="*/ 4289755 w 9151382"/>
              <a:gd name="connsiteY3" fmla="*/ 6858975 h 6859884"/>
              <a:gd name="connsiteX4" fmla="*/ 4179052 w 9151382"/>
              <a:gd name="connsiteY4" fmla="*/ 6859884 h 6859884"/>
              <a:gd name="connsiteX5" fmla="*/ 5182221 w 9151382"/>
              <a:gd name="connsiteY5" fmla="*/ 6398063 h 6859884"/>
              <a:gd name="connsiteX6" fmla="*/ 0 w 9151382"/>
              <a:gd name="connsiteY6" fmla="*/ 4961982 h 6859884"/>
              <a:gd name="connsiteX7" fmla="*/ 2024 w 9151382"/>
              <a:gd name="connsiteY7" fmla="*/ 3806 h 6859884"/>
              <a:gd name="connsiteX0" fmla="*/ 2024 w 9153049"/>
              <a:gd name="connsiteY0" fmla="*/ 3806 h 6859884"/>
              <a:gd name="connsiteX1" fmla="*/ 9153049 w 9153049"/>
              <a:gd name="connsiteY1" fmla="*/ 0 h 6859884"/>
              <a:gd name="connsiteX2" fmla="*/ 9151382 w 9153049"/>
              <a:gd name="connsiteY2" fmla="*/ 4615799 h 6859884"/>
              <a:gd name="connsiteX3" fmla="*/ 4289755 w 9153049"/>
              <a:gd name="connsiteY3" fmla="*/ 6858975 h 6859884"/>
              <a:gd name="connsiteX4" fmla="*/ 4179052 w 9153049"/>
              <a:gd name="connsiteY4" fmla="*/ 6859884 h 6859884"/>
              <a:gd name="connsiteX5" fmla="*/ 5182221 w 9153049"/>
              <a:gd name="connsiteY5" fmla="*/ 6398063 h 6859884"/>
              <a:gd name="connsiteX6" fmla="*/ 0 w 9153049"/>
              <a:gd name="connsiteY6" fmla="*/ 4961982 h 6859884"/>
              <a:gd name="connsiteX7" fmla="*/ 2024 w 9153049"/>
              <a:gd name="connsiteY7" fmla="*/ 3806 h 6859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53049" h="6859884">
                <a:moveTo>
                  <a:pt x="2024" y="3806"/>
                </a:moveTo>
                <a:lnTo>
                  <a:pt x="9153049" y="0"/>
                </a:lnTo>
                <a:cubicBezTo>
                  <a:pt x="9152493" y="1538600"/>
                  <a:pt x="9151938" y="3077199"/>
                  <a:pt x="9151382" y="4615799"/>
                </a:cubicBezTo>
                <a:lnTo>
                  <a:pt x="4289755" y="6858975"/>
                </a:lnTo>
                <a:lnTo>
                  <a:pt x="4179052" y="6859884"/>
                </a:lnTo>
                <a:lnTo>
                  <a:pt x="5182221" y="6398063"/>
                </a:lnTo>
                <a:lnTo>
                  <a:pt x="0" y="4961982"/>
                </a:lnTo>
                <a:cubicBezTo>
                  <a:pt x="0" y="3242150"/>
                  <a:pt x="2024" y="1723638"/>
                  <a:pt x="2024" y="3806"/>
                </a:cubicBez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tIns="540000" bIns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11" name="Textplatzhalt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88949" y="5634000"/>
            <a:ext cx="2677296" cy="319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 b="1" i="0" baseline="0">
                <a:solidFill>
                  <a:schemeClr val="tx1"/>
                </a:solidFill>
                <a:latin typeface="BMW Group Condensed Bold"/>
                <a:ea typeface="BMW Type Global Pro Regular" pitchFamily="2" charset="0"/>
                <a:cs typeface="BMW Group Condensed Bold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GB" noProof="0" dirty="0" smtClean="0"/>
              <a:t>Department | Date</a:t>
            </a:r>
            <a:endParaRPr lang="en-GB" noProof="0" dirty="0"/>
          </a:p>
        </p:txBody>
      </p:sp>
      <p:pic>
        <p:nvPicPr>
          <p:cNvPr id="16" name="Bild 7" descr="WortmarkeBMWGROUP Kopie.jpg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864" y="6138897"/>
            <a:ext cx="757729" cy="3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8948" y="269622"/>
            <a:ext cx="11224685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spcAft>
                <a:spcPts val="0"/>
              </a:spcAft>
              <a:buNone/>
              <a:defRPr sz="4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Single or </a:t>
            </a:r>
            <a:br>
              <a:rPr lang="en-GB" noProof="0" dirty="0" smtClean="0"/>
            </a:br>
            <a:r>
              <a:rPr lang="en-GB" noProof="0" dirty="0" smtClean="0"/>
              <a:t>Double-Line Headline.</a:t>
            </a:r>
            <a:endParaRPr lang="en-GB" noProof="0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8" y="1386804"/>
            <a:ext cx="11224685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None/>
              <a:defRPr sz="2000" b="1" cap="all" baseline="0">
                <a:solidFill>
                  <a:srgbClr val="404040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Single or Double-line </a:t>
            </a:r>
            <a:r>
              <a:rPr lang="en-GB" noProof="0" dirty="0" err="1" smtClean="0"/>
              <a:t>Subheadline</a:t>
            </a:r>
            <a:r>
              <a:rPr lang="en-GB" noProof="0" dirty="0" smtClean="0"/>
              <a:t>.</a:t>
            </a:r>
            <a:endParaRPr lang="en-GB" noProof="0" dirty="0"/>
          </a:p>
        </p:txBody>
      </p:sp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893" y="6137292"/>
            <a:ext cx="1159625" cy="361604"/>
          </a:xfrm>
          <a:prstGeom prst="rect">
            <a:avLst/>
          </a:prstGeom>
        </p:spPr>
      </p:pic>
      <p:pic>
        <p:nvPicPr>
          <p:cNvPr id="13" name="Bild 8" descr="BMWMINIRR_5fbg Kopie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38488" y="6136097"/>
            <a:ext cx="1095373" cy="361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301" userDrawn="1">
          <p15:clr>
            <a:srgbClr val="FBAE40"/>
          </p15:clr>
        </p15:guide>
        <p15:guide id="2" pos="7384" userDrawn="1">
          <p15:clr>
            <a:srgbClr val="FBAE40"/>
          </p15:clr>
        </p15:guide>
        <p15:guide id="5" orient="horz" pos="3752" userDrawn="1">
          <p15:clr>
            <a:srgbClr val="FBAE40"/>
          </p15:clr>
        </p15:guide>
        <p15:guide id="6" orient="horz" pos="210" userDrawn="1">
          <p15:clr>
            <a:srgbClr val="FBAE40"/>
          </p15:clr>
        </p15:guide>
        <p15:guide id="7" orient="horz" pos="354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601487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68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88948" y="1413936"/>
            <a:ext cx="5486400" cy="260616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6193368" y="1413936"/>
            <a:ext cx="5520267" cy="260616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5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smtClean="0"/>
              <a:t>OrderNEXT UK &amp; IE Project Steering Committee | B1-UK | January 2019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7"/>
          </p:nvPr>
        </p:nvSpPr>
        <p:spPr>
          <a:xfrm>
            <a:off x="488948" y="4183352"/>
            <a:ext cx="5486400" cy="1938048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GB" dirty="0" smtClean="0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6193368" y="4191000"/>
            <a:ext cx="5520267" cy="1930400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GB" dirty="0" smtClean="0"/>
              <a:t>Click to edit Master text styles</a:t>
            </a:r>
          </a:p>
        </p:txBody>
      </p:sp>
      <p:cxnSp>
        <p:nvCxnSpPr>
          <p:cNvPr id="10" name="Gerade Verbindung 9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pos="3896" userDrawn="1">
          <p15:clr>
            <a:srgbClr val="FBAE40"/>
          </p15:clr>
        </p15:guide>
        <p15:guide id="6" pos="301" userDrawn="1">
          <p15:clr>
            <a:srgbClr val="FBAE40"/>
          </p15:clr>
        </p15:guide>
        <p15:guide id="7" pos="7384" userDrawn="1">
          <p15:clr>
            <a:srgbClr val="FBAE40"/>
          </p15:clr>
        </p15:guide>
        <p15:guide id="8" pos="3768" userDrawn="1">
          <p15:clr>
            <a:srgbClr val="FBAE40"/>
          </p15:clr>
        </p15:guide>
        <p15:guide id="9" orient="horz" pos="4042" userDrawn="1">
          <p15:clr>
            <a:srgbClr val="FBAE40"/>
          </p15:clr>
        </p15:guide>
        <p15:guide id="10" orient="horz" pos="4260" userDrawn="1">
          <p15:clr>
            <a:srgbClr val="FBAE40"/>
          </p15:clr>
        </p15:guide>
        <p15:guide id="11" orient="horz" pos="2636" userDrawn="1">
          <p15:clr>
            <a:srgbClr val="FBAE40"/>
          </p15:clr>
        </p15:guide>
        <p15:guide id="12" orient="horz" pos="253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268302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92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488950" y="1413936"/>
            <a:ext cx="3578577" cy="1675641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34"/>
          </p:nvPr>
        </p:nvSpPr>
        <p:spPr>
          <a:xfrm>
            <a:off x="4295424" y="1413936"/>
            <a:ext cx="3584221" cy="1683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35"/>
          </p:nvPr>
        </p:nvSpPr>
        <p:spPr>
          <a:xfrm>
            <a:off x="8134521" y="1413936"/>
            <a:ext cx="3579112" cy="1683297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488950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GB" dirty="0" smtClean="0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39"/>
          </p:nvPr>
        </p:nvSpPr>
        <p:spPr>
          <a:xfrm>
            <a:off x="4301070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GB" dirty="0" smtClean="0"/>
              <a:t>Click to edit Master text styles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8135058" y="3259666"/>
            <a:ext cx="3578577" cy="2861734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4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GB" dirty="0" smtClean="0"/>
              <a:t>Click to edit Master text styles</a:t>
            </a:r>
          </a:p>
        </p:txBody>
      </p:sp>
      <p:cxnSp>
        <p:nvCxnSpPr>
          <p:cNvPr id="14" name="Gerade Verbindung 13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7384" userDrawn="1">
          <p15:clr>
            <a:srgbClr val="FBAE40"/>
          </p15:clr>
        </p15:guide>
        <p15:guide id="8" pos="301" userDrawn="1">
          <p15:clr>
            <a:srgbClr val="FBAE40"/>
          </p15:clr>
        </p15:guide>
        <p15:guide id="9" pos="5120" userDrawn="1">
          <p15:clr>
            <a:srgbClr val="FBAE40"/>
          </p15:clr>
        </p15:guide>
        <p15:guide id="10" pos="4968" userDrawn="1">
          <p15:clr>
            <a:srgbClr val="FBAE40"/>
          </p15:clr>
        </p15:guide>
        <p15:guide id="11" pos="2704" userDrawn="1">
          <p15:clr>
            <a:srgbClr val="FBAE40"/>
          </p15:clr>
        </p15:guide>
        <p15:guide id="12" pos="2569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21772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16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30"/>
          </p:nvPr>
        </p:nvSpPr>
        <p:spPr>
          <a:xfrm>
            <a:off x="488950" y="1413936"/>
            <a:ext cx="2619020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31"/>
          </p:nvPr>
        </p:nvSpPr>
        <p:spPr>
          <a:xfrm>
            <a:off x="3352802" y="1413936"/>
            <a:ext cx="2617423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32"/>
          </p:nvPr>
        </p:nvSpPr>
        <p:spPr>
          <a:xfrm>
            <a:off x="6220182" y="1413936"/>
            <a:ext cx="2619020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9096213" y="1413936"/>
            <a:ext cx="2617423" cy="1302299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16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38"/>
          </p:nvPr>
        </p:nvSpPr>
        <p:spPr>
          <a:xfrm>
            <a:off x="488948" y="2895604"/>
            <a:ext cx="2619021" cy="3225799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GB" dirty="0" smtClean="0"/>
              <a:t>Click to edit Master text styles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39"/>
          </p:nvPr>
        </p:nvSpPr>
        <p:spPr>
          <a:xfrm>
            <a:off x="3352803" y="2895604"/>
            <a:ext cx="2619021" cy="3225799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dirty="0" smtClean="0">
                <a:solidFill>
                  <a:srgbClr val="404040"/>
                </a:solidFill>
              </a:defRPr>
            </a:lvl1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GB" dirty="0" smtClean="0"/>
              <a:t>Click to edit Master text styles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40"/>
          </p:nvPr>
        </p:nvSpPr>
        <p:spPr>
          <a:xfrm>
            <a:off x="6220180" y="2887134"/>
            <a:ext cx="2619021" cy="3234266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GB" dirty="0" smtClean="0"/>
              <a:t>Click to edit Master text styles</a:t>
            </a:r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41"/>
          </p:nvPr>
        </p:nvSpPr>
        <p:spPr>
          <a:xfrm>
            <a:off x="9094612" y="2887134"/>
            <a:ext cx="2619021" cy="3234266"/>
          </a:xfrm>
        </p:spPr>
        <p:txBody>
          <a:bodyPr vert="horz" lIns="0" tIns="0" rIns="0" bIns="0" rtlCol="0">
            <a:normAutofit/>
          </a:bodyPr>
          <a:lstStyle>
            <a:lvl1pPr>
              <a:buFontTx/>
              <a:buNone/>
              <a:defRPr lang="en-US" sz="1200" smtClean="0">
                <a:solidFill>
                  <a:srgbClr val="404040"/>
                </a:solidFill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R="0" lvl="0" indent="0" fontAlgn="auto">
              <a:lnSpc>
                <a:spcPct val="100000"/>
              </a:lnSpc>
              <a:buClrTx/>
              <a:buSzTx/>
              <a:buNone/>
              <a:tabLst/>
            </a:pPr>
            <a:r>
              <a:rPr lang="en-GB" dirty="0" smtClean="0"/>
              <a:t>Click to edit Master text styles</a:t>
            </a:r>
          </a:p>
        </p:txBody>
      </p:sp>
      <p:cxnSp>
        <p:nvCxnSpPr>
          <p:cNvPr id="13" name="Gerade Verbindung 12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  <p15:guide id="9" pos="1960" userDrawn="1">
          <p15:clr>
            <a:srgbClr val="FBAE40"/>
          </p15:clr>
        </p15:guide>
        <p15:guide id="10" pos="2112" userDrawn="1">
          <p15:clr>
            <a:srgbClr val="FBAE40"/>
          </p15:clr>
        </p15:guide>
        <p15:guide id="11" pos="3768" userDrawn="1">
          <p15:clr>
            <a:srgbClr val="FBAE40"/>
          </p15:clr>
        </p15:guide>
        <p15:guide id="12" pos="3912" userDrawn="1">
          <p15:clr>
            <a:srgbClr val="FBAE40"/>
          </p15:clr>
        </p15:guide>
        <p15:guide id="13" pos="5564" userDrawn="1">
          <p15:clr>
            <a:srgbClr val="FBAE40"/>
          </p15:clr>
        </p15:guide>
        <p15:guide id="14" pos="572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bin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81698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440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6204657" y="1413933"/>
            <a:ext cx="5508976" cy="4707467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6" y="1413933"/>
            <a:ext cx="5971817" cy="4715934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720000" rIns="0" bIns="0" rtlCol="0" anchor="ctr" anchorCtr="0">
            <a:noAutofit/>
          </a:bodyPr>
          <a:lstStyle>
            <a:lvl1pPr algn="ctr">
              <a:buFontTx/>
              <a:buNone/>
              <a:defRPr lang="en-US" sz="20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  <p15:guide id="9" pos="3768" userDrawn="1">
          <p15:clr>
            <a:srgbClr val="FBAE40"/>
          </p15:clr>
        </p15:guide>
        <p15:guide id="10" pos="390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cial Content without Dividing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081369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464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 baseline="0"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5005155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345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01" userDrawn="1">
          <p15:clr>
            <a:srgbClr val="FBAE40"/>
          </p15:clr>
        </p15:guide>
        <p15:guide id="2" pos="7384" userDrawn="1">
          <p15:clr>
            <a:srgbClr val="FBAE40"/>
          </p15:clr>
        </p15:guide>
        <p15:guide id="3" orient="horz" pos="21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890" userDrawn="1">
          <p15:clr>
            <a:srgbClr val="FBAE40"/>
          </p15:clr>
        </p15:guide>
        <p15:guide id="6" orient="horz" pos="3858" userDrawn="1">
          <p15:clr>
            <a:srgbClr val="FBAE40"/>
          </p15:clr>
        </p15:guide>
        <p15:guide id="7" orient="horz" pos="4260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183032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5" name="Gerade Verbindung 4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orient="horz" pos="216" userDrawn="1">
          <p15:clr>
            <a:srgbClr val="FBAE40"/>
          </p15:clr>
        </p15:guide>
        <p15:guide id="3" orient="horz" pos="888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343317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24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304800" y="6437376"/>
            <a:ext cx="853440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defTabSz="914377"/>
            <a:r>
              <a:rPr lang="en-GB" smtClean="0">
                <a:solidFill>
                  <a:srgbClr val="FFFFFF"/>
                </a:solidFill>
              </a:rPr>
              <a:t>OrderNEXT UK &amp; IE Project Steering Committee | B1-UK | January 2019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4800" y="271708"/>
            <a:ext cx="5486401" cy="5972459"/>
          </a:xfrm>
        </p:spPr>
        <p:txBody>
          <a:bodyPr/>
          <a:lstStyle>
            <a:lvl1pPr>
              <a:lnSpc>
                <a:spcPct val="90000"/>
              </a:lnSpc>
              <a:defRPr sz="3200" b="0">
                <a:solidFill>
                  <a:schemeClr val="bg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91749" y="6273801"/>
            <a:ext cx="695452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59286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10272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848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485" y="591774"/>
            <a:ext cx="5796281" cy="1189284"/>
          </a:xfr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9479" y="6096000"/>
            <a:ext cx="11582400" cy="0"/>
          </a:xfrm>
          <a:prstGeom prst="line">
            <a:avLst/>
          </a:prstGeom>
          <a:ln w="3175" cap="rnd">
            <a:solidFill>
              <a:srgbClr val="FFE23D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FFFFFF"/>
                </a:solidFill>
              </a:rPr>
              <a:pPr/>
              <a:t>‹#›</a:t>
            </a:fld>
            <a:endParaRPr lang="en-GB" sz="933" dirty="0">
              <a:solidFill>
                <a:srgbClr val="FFFFFF"/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0" y="304800"/>
            <a:ext cx="12192000" cy="0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902" y="6444820"/>
            <a:ext cx="495300" cy="19981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304800" y="1827107"/>
            <a:ext cx="11582400" cy="0"/>
          </a:xfrm>
          <a:prstGeom prst="line">
            <a:avLst/>
          </a:prstGeom>
          <a:ln w="3175" cap="rnd">
            <a:solidFill>
              <a:srgbClr val="FFE23D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524000" y="1818285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30480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V="1">
            <a:off x="45720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48768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51816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V="1">
            <a:off x="6096000" y="1827108"/>
            <a:ext cx="0" cy="42672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V="1">
            <a:off x="57912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V="1">
            <a:off x="64008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73152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V="1">
            <a:off x="67056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V="1">
            <a:off x="76200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70104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 flipV="1">
            <a:off x="82296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V="1">
            <a:off x="91440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 flipV="1">
            <a:off x="88392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 flipV="1">
            <a:off x="94488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flipV="1">
            <a:off x="97536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V="1">
            <a:off x="54864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Footer Placeholder 3"/>
          <p:cNvSpPr txBox="1">
            <a:spLocks/>
          </p:cNvSpPr>
          <p:nvPr userDrawn="1"/>
        </p:nvSpPr>
        <p:spPr>
          <a:xfrm>
            <a:off x="304800" y="6114465"/>
            <a:ext cx="1051411" cy="182711"/>
          </a:xfrm>
          <a:prstGeom prst="rect">
            <a:avLst/>
          </a:prstGeom>
        </p:spPr>
        <p:txBody>
          <a:bodyPr lIns="0" tIns="0" rIns="0" bIns="0" anchor="b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b="1" dirty="0" smtClean="0">
                <a:solidFill>
                  <a:srgbClr val="FFFFFF">
                    <a:alpha val="50000"/>
                  </a:srgbClr>
                </a:solidFill>
              </a:rPr>
              <a:t>Source: </a:t>
            </a:r>
            <a:r>
              <a:rPr lang="en-GB" sz="667" dirty="0" smtClean="0">
                <a:solidFill>
                  <a:srgbClr val="FFFFFF">
                    <a:alpha val="50000"/>
                  </a:srgbClr>
                </a:solidFill>
              </a:rPr>
              <a:t>If necessary</a:t>
            </a:r>
            <a:endParaRPr lang="en-GB" sz="667" dirty="0">
              <a:solidFill>
                <a:srgbClr val="FFFFFF">
                  <a:alpha val="50000"/>
                </a:srgbClr>
              </a:solidFill>
            </a:endParaRPr>
          </a:p>
        </p:txBody>
      </p:sp>
      <p:cxnSp>
        <p:nvCxnSpPr>
          <p:cNvPr id="43" name="Straight Connector 42"/>
          <p:cNvCxnSpPr/>
          <p:nvPr userDrawn="1"/>
        </p:nvCxnSpPr>
        <p:spPr>
          <a:xfrm>
            <a:off x="304800" y="6644640"/>
            <a:ext cx="11811000" cy="0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304800" y="6623269"/>
            <a:ext cx="0" cy="76129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301924" y="6278879"/>
            <a:ext cx="5730240" cy="0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304800" y="6217919"/>
            <a:ext cx="0" cy="60960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1887200" y="6394875"/>
            <a:ext cx="0" cy="380647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flipV="1">
            <a:off x="79248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 flipV="1">
            <a:off x="85344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 flipV="1">
            <a:off x="100584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304800" y="21336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304800" y="24384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304800" y="27432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299480" y="3349696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299480" y="30480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299480" y="36576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 userDrawn="1"/>
        </p:nvCxnSpPr>
        <p:spPr>
          <a:xfrm>
            <a:off x="299480" y="3962400"/>
            <a:ext cx="115824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 userDrawn="1"/>
        </p:nvCxnSpPr>
        <p:spPr>
          <a:xfrm>
            <a:off x="299480" y="4872285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>
          <a:xfrm>
            <a:off x="299480" y="42672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299480" y="45720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 userDrawn="1"/>
        </p:nvCxnSpPr>
        <p:spPr>
          <a:xfrm>
            <a:off x="0" y="913553"/>
            <a:ext cx="12192000" cy="0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 flipV="1">
            <a:off x="304800" y="0"/>
            <a:ext cx="0" cy="1827107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 userDrawn="1"/>
        </p:nvSpPr>
        <p:spPr>
          <a:xfrm>
            <a:off x="10972801" y="304801"/>
            <a:ext cx="910167" cy="6118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60960" rIns="60960" rtlCol="0">
            <a:noAutofit/>
          </a:bodyPr>
          <a:lstStyle/>
          <a:p>
            <a:pPr defTabSz="914377"/>
            <a:r>
              <a:rPr lang="en-GB" sz="667" b="1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Do not place graphics here</a:t>
            </a:r>
            <a:endParaRPr lang="en-GB" sz="667" b="1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1" name="TextBox 70"/>
          <p:cNvSpPr txBox="1"/>
          <p:nvPr userDrawn="1"/>
        </p:nvSpPr>
        <p:spPr>
          <a:xfrm>
            <a:off x="0" y="0"/>
            <a:ext cx="304800" cy="304800"/>
          </a:xfrm>
          <a:prstGeom prst="rect">
            <a:avLst/>
          </a:prstGeom>
          <a:noFill/>
          <a:ln w="31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60960" rIns="60960" rtlCol="0">
            <a:noAutofit/>
          </a:bodyPr>
          <a:lstStyle/>
          <a:p>
            <a:pPr defTabSz="914377"/>
            <a:r>
              <a:rPr lang="en-GB" sz="667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.25w</a:t>
            </a:r>
            <a:br>
              <a:rPr lang="en-GB" sz="667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</a:br>
            <a:r>
              <a:rPr lang="en-GB" sz="667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.25h</a:t>
            </a:r>
            <a:endParaRPr lang="en-GB" sz="667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73" name="Straight Connector 72"/>
          <p:cNvCxnSpPr/>
          <p:nvPr userDrawn="1"/>
        </p:nvCxnSpPr>
        <p:spPr>
          <a:xfrm flipV="1">
            <a:off x="6096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 flipV="1">
            <a:off x="9144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 flipV="1">
            <a:off x="12192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 flipV="1">
            <a:off x="18288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 userDrawn="1"/>
        </p:nvCxnSpPr>
        <p:spPr>
          <a:xfrm flipV="1">
            <a:off x="21336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 userDrawn="1"/>
        </p:nvCxnSpPr>
        <p:spPr>
          <a:xfrm flipV="1">
            <a:off x="299961" y="1828800"/>
            <a:ext cx="0" cy="4267200"/>
          </a:xfrm>
          <a:prstGeom prst="line">
            <a:avLst/>
          </a:prstGeom>
          <a:ln w="3175" cap="rnd">
            <a:solidFill>
              <a:srgbClr val="FFE23D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 userDrawn="1"/>
        </p:nvCxnSpPr>
        <p:spPr>
          <a:xfrm flipV="1">
            <a:off x="243514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27432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V="1">
            <a:off x="36576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 userDrawn="1"/>
        </p:nvCxnSpPr>
        <p:spPr>
          <a:xfrm flipV="1">
            <a:off x="42672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 userDrawn="1"/>
        </p:nvCxnSpPr>
        <p:spPr>
          <a:xfrm flipV="1">
            <a:off x="39624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 userDrawn="1"/>
        </p:nvCxnSpPr>
        <p:spPr>
          <a:xfrm flipV="1">
            <a:off x="33528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 userDrawn="1"/>
        </p:nvCxnSpPr>
        <p:spPr>
          <a:xfrm flipV="1">
            <a:off x="103632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 userDrawn="1"/>
        </p:nvCxnSpPr>
        <p:spPr>
          <a:xfrm flipV="1">
            <a:off x="11887200" y="1828800"/>
            <a:ext cx="0" cy="4267200"/>
          </a:xfrm>
          <a:prstGeom prst="line">
            <a:avLst/>
          </a:prstGeom>
          <a:ln w="3175" cap="rnd">
            <a:solidFill>
              <a:srgbClr val="FFE23D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 userDrawn="1"/>
        </p:nvCxnSpPr>
        <p:spPr>
          <a:xfrm flipV="1">
            <a:off x="106680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 userDrawn="1"/>
        </p:nvCxnSpPr>
        <p:spPr>
          <a:xfrm flipV="1">
            <a:off x="109728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 userDrawn="1"/>
        </p:nvCxnSpPr>
        <p:spPr>
          <a:xfrm flipV="1">
            <a:off x="115824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 userDrawn="1"/>
        </p:nvCxnSpPr>
        <p:spPr>
          <a:xfrm flipV="1">
            <a:off x="112776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 userDrawn="1"/>
        </p:nvCxnSpPr>
        <p:spPr>
          <a:xfrm>
            <a:off x="304800" y="51816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 userDrawn="1"/>
        </p:nvCxnSpPr>
        <p:spPr>
          <a:xfrm>
            <a:off x="304800" y="57912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 userDrawn="1"/>
        </p:nvCxnSpPr>
        <p:spPr>
          <a:xfrm>
            <a:off x="304800" y="54864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 userDrawn="1"/>
        </p:nvCxnSpPr>
        <p:spPr>
          <a:xfrm>
            <a:off x="304799" y="1570299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>
          <a:xfrm>
            <a:off x="304800" y="12192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 userDrawn="1"/>
        </p:nvCxnSpPr>
        <p:spPr>
          <a:xfrm>
            <a:off x="304800" y="6096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FFFFFF">
                    <a:alpha val="6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2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t>   </a:t>
            </a:r>
            <a:fld id="{7C9968D1-C8E5-4FE3-AED4-7D4518C301B3}" type="datetime3">
              <a:rPr lang="en-GB" sz="667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FFFFFF">
                  <a:alpha val="60000"/>
                </a:srgbClr>
              </a:solidFill>
              <a:cs typeface="Arial" pitchFamily="34" charset="0"/>
            </a:endParaRPr>
          </a:p>
        </p:txBody>
      </p:sp>
      <p:cxnSp>
        <p:nvCxnSpPr>
          <p:cNvPr id="103" name="Straight Connector 102"/>
          <p:cNvCxnSpPr/>
          <p:nvPr userDrawn="1"/>
        </p:nvCxnSpPr>
        <p:spPr>
          <a:xfrm>
            <a:off x="755904" y="6623264"/>
            <a:ext cx="0" cy="76129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 userDrawn="1"/>
        </p:nvCxnSpPr>
        <p:spPr>
          <a:xfrm>
            <a:off x="2584704" y="6623264"/>
            <a:ext cx="0" cy="76129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 userDrawn="1"/>
        </p:nvSpPr>
        <p:spPr>
          <a:xfrm>
            <a:off x="304800" y="64507"/>
            <a:ext cx="3836133" cy="234087"/>
          </a:xfrm>
          <a:prstGeom prst="rect">
            <a:avLst/>
          </a:prstGeom>
          <a:noFill/>
          <a:ln>
            <a:noFill/>
          </a:ln>
        </p:spPr>
        <p:txBody>
          <a:bodyPr wrap="square" lIns="60960" rIns="60960" rtlCol="0">
            <a:noAutofit/>
          </a:bodyPr>
          <a:lstStyle/>
          <a:p>
            <a:pPr defTabSz="914377"/>
            <a:r>
              <a:rPr lang="en-GB" sz="667" b="1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unit of measure .25 to make it easier to align graphs to grid</a:t>
            </a:r>
            <a:endParaRPr lang="en-GB" sz="667" b="1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6" name="TextBox 95"/>
          <p:cNvSpPr txBox="1"/>
          <p:nvPr userDrawn="1"/>
        </p:nvSpPr>
        <p:spPr>
          <a:xfrm>
            <a:off x="314117" y="972783"/>
            <a:ext cx="4257883" cy="234087"/>
          </a:xfrm>
          <a:prstGeom prst="rect">
            <a:avLst/>
          </a:prstGeom>
          <a:noFill/>
          <a:ln>
            <a:noFill/>
          </a:ln>
        </p:spPr>
        <p:txBody>
          <a:bodyPr wrap="square" lIns="60960" rIns="60960" rtlCol="0">
            <a:noAutofit/>
          </a:bodyPr>
          <a:lstStyle/>
          <a:p>
            <a:pPr defTabSz="914377"/>
            <a:r>
              <a:rPr lang="en-GB" sz="667" b="1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Changed head structure to align with our need to consistent head structure/storyline development</a:t>
            </a:r>
            <a:endParaRPr lang="en-GB" sz="667" b="1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5" name="TextBox 104"/>
          <p:cNvSpPr txBox="1"/>
          <p:nvPr userDrawn="1"/>
        </p:nvSpPr>
        <p:spPr>
          <a:xfrm>
            <a:off x="7467366" y="6427686"/>
            <a:ext cx="3836133" cy="234087"/>
          </a:xfrm>
          <a:prstGeom prst="rect">
            <a:avLst/>
          </a:prstGeom>
          <a:noFill/>
          <a:ln>
            <a:noFill/>
          </a:ln>
        </p:spPr>
        <p:txBody>
          <a:bodyPr wrap="square" lIns="60960" rIns="60960" rtlCol="0">
            <a:noAutofit/>
          </a:bodyPr>
          <a:lstStyle/>
          <a:p>
            <a:pPr algn="r" defTabSz="914377"/>
            <a:r>
              <a:rPr lang="en-GB" sz="667" b="1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Added logo and boilerplate information as required [automated date] </a:t>
            </a:r>
            <a:endParaRPr lang="en-GB" sz="667" b="1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pic>
        <p:nvPicPr>
          <p:cNvPr id="106" name="Picture 105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74" y="6555147"/>
            <a:ext cx="1477921" cy="1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534816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12447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72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 flipH="1">
            <a:off x="1" y="0"/>
            <a:ext cx="6101081" cy="6858000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 eaLnBrk="1"/>
            <a:endParaRPr lang="en-GB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485" y="591774"/>
            <a:ext cx="5796281" cy="1189284"/>
          </a:xfr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9479" y="6096000"/>
            <a:ext cx="11582400" cy="0"/>
          </a:xfrm>
          <a:prstGeom prst="line">
            <a:avLst/>
          </a:prstGeom>
          <a:ln w="3175" cap="rnd">
            <a:solidFill>
              <a:srgbClr val="FFE23D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304800"/>
            <a:ext cx="12192000" cy="0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902" y="6444820"/>
            <a:ext cx="495300" cy="19981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304800" y="1827107"/>
            <a:ext cx="11582400" cy="0"/>
          </a:xfrm>
          <a:prstGeom prst="line">
            <a:avLst/>
          </a:prstGeom>
          <a:ln w="3175" cap="rnd">
            <a:solidFill>
              <a:srgbClr val="FFE23D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 userDrawn="1"/>
        </p:nvCxnSpPr>
        <p:spPr>
          <a:xfrm flipV="1">
            <a:off x="1524000" y="1818285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V="1">
            <a:off x="30480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 flipV="1">
            <a:off x="45720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 flipV="1">
            <a:off x="48768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 userDrawn="1"/>
        </p:nvCxnSpPr>
        <p:spPr>
          <a:xfrm flipV="1">
            <a:off x="51816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 userDrawn="1"/>
        </p:nvCxnSpPr>
        <p:spPr>
          <a:xfrm flipV="1">
            <a:off x="6096000" y="1827108"/>
            <a:ext cx="0" cy="426720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 flipV="1">
            <a:off x="57912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 userDrawn="1"/>
        </p:nvCxnSpPr>
        <p:spPr>
          <a:xfrm flipV="1">
            <a:off x="64008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 flipV="1">
            <a:off x="73152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 userDrawn="1"/>
        </p:nvCxnSpPr>
        <p:spPr>
          <a:xfrm flipV="1">
            <a:off x="67056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 userDrawn="1"/>
        </p:nvCxnSpPr>
        <p:spPr>
          <a:xfrm flipV="1">
            <a:off x="76200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V="1">
            <a:off x="70104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 userDrawn="1"/>
        </p:nvCxnSpPr>
        <p:spPr>
          <a:xfrm flipV="1">
            <a:off x="82296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 userDrawn="1"/>
        </p:nvCxnSpPr>
        <p:spPr>
          <a:xfrm flipV="1">
            <a:off x="91440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 flipV="1">
            <a:off x="88392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 flipV="1">
            <a:off x="94488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 userDrawn="1"/>
        </p:nvCxnSpPr>
        <p:spPr>
          <a:xfrm flipV="1">
            <a:off x="97536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 flipV="1">
            <a:off x="5486400" y="1827108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 userDrawn="1"/>
        </p:nvCxnSpPr>
        <p:spPr>
          <a:xfrm>
            <a:off x="338667" y="6644639"/>
            <a:ext cx="11811000" cy="0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304800" y="6623269"/>
            <a:ext cx="0" cy="76129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 userDrawn="1"/>
        </p:nvCxnSpPr>
        <p:spPr>
          <a:xfrm>
            <a:off x="301924" y="6278879"/>
            <a:ext cx="5730240" cy="0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 userDrawn="1"/>
        </p:nvCxnSpPr>
        <p:spPr>
          <a:xfrm>
            <a:off x="304800" y="6217919"/>
            <a:ext cx="0" cy="60960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 userDrawn="1"/>
        </p:nvCxnSpPr>
        <p:spPr>
          <a:xfrm>
            <a:off x="11887200" y="6394875"/>
            <a:ext cx="0" cy="380647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>
          <a:xfrm flipV="1">
            <a:off x="79248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 userDrawn="1"/>
        </p:nvCxnSpPr>
        <p:spPr>
          <a:xfrm flipV="1">
            <a:off x="85344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 userDrawn="1"/>
        </p:nvCxnSpPr>
        <p:spPr>
          <a:xfrm flipV="1">
            <a:off x="100584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 userDrawn="1"/>
        </p:nvCxnSpPr>
        <p:spPr>
          <a:xfrm>
            <a:off x="304800" y="21336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 userDrawn="1"/>
        </p:nvCxnSpPr>
        <p:spPr>
          <a:xfrm>
            <a:off x="304800" y="24384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>
          <a:xfrm>
            <a:off x="304800" y="27432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 userDrawn="1"/>
        </p:nvCxnSpPr>
        <p:spPr>
          <a:xfrm>
            <a:off x="299480" y="3349696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299480" y="30480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299480" y="36576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 userDrawn="1"/>
        </p:nvCxnSpPr>
        <p:spPr>
          <a:xfrm>
            <a:off x="299480" y="3962400"/>
            <a:ext cx="11582400" cy="0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 userDrawn="1"/>
        </p:nvCxnSpPr>
        <p:spPr>
          <a:xfrm>
            <a:off x="299480" y="4872285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>
          <a:xfrm>
            <a:off x="299480" y="42672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 userDrawn="1"/>
        </p:nvCxnSpPr>
        <p:spPr>
          <a:xfrm>
            <a:off x="299480" y="45720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 userDrawn="1"/>
        </p:nvCxnSpPr>
        <p:spPr>
          <a:xfrm>
            <a:off x="0" y="913553"/>
            <a:ext cx="12192000" cy="0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 userDrawn="1"/>
        </p:nvCxnSpPr>
        <p:spPr>
          <a:xfrm flipV="1">
            <a:off x="304800" y="0"/>
            <a:ext cx="0" cy="1827107"/>
          </a:xfrm>
          <a:prstGeom prst="line">
            <a:avLst/>
          </a:prstGeom>
          <a:ln w="31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 userDrawn="1"/>
        </p:nvSpPr>
        <p:spPr>
          <a:xfrm>
            <a:off x="10972801" y="304801"/>
            <a:ext cx="910167" cy="61188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60960" rIns="60960" rtlCol="0">
            <a:noAutofit/>
          </a:bodyPr>
          <a:lstStyle/>
          <a:p>
            <a:pPr defTabSz="914377"/>
            <a:r>
              <a:rPr lang="en-GB" sz="667" b="1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Do not place graphics here</a:t>
            </a:r>
            <a:endParaRPr lang="en-GB" sz="667" b="1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1" name="TextBox 70"/>
          <p:cNvSpPr txBox="1"/>
          <p:nvPr userDrawn="1"/>
        </p:nvSpPr>
        <p:spPr>
          <a:xfrm>
            <a:off x="0" y="0"/>
            <a:ext cx="304800" cy="304800"/>
          </a:xfrm>
          <a:prstGeom prst="rect">
            <a:avLst/>
          </a:prstGeom>
          <a:noFill/>
          <a:ln w="31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lIns="60960" rIns="60960" rtlCol="0">
            <a:noAutofit/>
          </a:bodyPr>
          <a:lstStyle/>
          <a:p>
            <a:pPr defTabSz="914377"/>
            <a:r>
              <a:rPr lang="en-GB" sz="667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.25w</a:t>
            </a:r>
            <a:br>
              <a:rPr lang="en-GB" sz="667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</a:br>
            <a:r>
              <a:rPr lang="en-GB" sz="667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.25h</a:t>
            </a:r>
            <a:endParaRPr lang="en-GB" sz="667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cxnSp>
        <p:nvCxnSpPr>
          <p:cNvPr id="73" name="Straight Connector 72"/>
          <p:cNvCxnSpPr/>
          <p:nvPr userDrawn="1"/>
        </p:nvCxnSpPr>
        <p:spPr>
          <a:xfrm flipV="1">
            <a:off x="6096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 userDrawn="1"/>
        </p:nvCxnSpPr>
        <p:spPr>
          <a:xfrm flipV="1">
            <a:off x="9144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 flipV="1">
            <a:off x="12192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 userDrawn="1"/>
        </p:nvCxnSpPr>
        <p:spPr>
          <a:xfrm flipV="1">
            <a:off x="18288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 userDrawn="1"/>
        </p:nvCxnSpPr>
        <p:spPr>
          <a:xfrm flipV="1">
            <a:off x="21336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 userDrawn="1"/>
        </p:nvCxnSpPr>
        <p:spPr>
          <a:xfrm flipV="1">
            <a:off x="299961" y="1828800"/>
            <a:ext cx="0" cy="4267200"/>
          </a:xfrm>
          <a:prstGeom prst="line">
            <a:avLst/>
          </a:prstGeom>
          <a:ln w="3175" cap="rnd">
            <a:solidFill>
              <a:srgbClr val="FFE23D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 userDrawn="1"/>
        </p:nvCxnSpPr>
        <p:spPr>
          <a:xfrm flipV="1">
            <a:off x="243514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 userDrawn="1"/>
        </p:nvCxnSpPr>
        <p:spPr>
          <a:xfrm flipV="1">
            <a:off x="27432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 userDrawn="1"/>
        </p:nvCxnSpPr>
        <p:spPr>
          <a:xfrm flipV="1">
            <a:off x="36576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 userDrawn="1"/>
        </p:nvCxnSpPr>
        <p:spPr>
          <a:xfrm flipV="1">
            <a:off x="42672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 userDrawn="1"/>
        </p:nvCxnSpPr>
        <p:spPr>
          <a:xfrm flipV="1">
            <a:off x="39624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 userDrawn="1"/>
        </p:nvCxnSpPr>
        <p:spPr>
          <a:xfrm flipV="1">
            <a:off x="33528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 userDrawn="1"/>
        </p:nvCxnSpPr>
        <p:spPr>
          <a:xfrm flipV="1">
            <a:off x="103632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 userDrawn="1"/>
        </p:nvCxnSpPr>
        <p:spPr>
          <a:xfrm flipV="1">
            <a:off x="11887200" y="1828800"/>
            <a:ext cx="0" cy="4267200"/>
          </a:xfrm>
          <a:prstGeom prst="line">
            <a:avLst/>
          </a:prstGeom>
          <a:ln w="3175" cap="rnd">
            <a:solidFill>
              <a:srgbClr val="FFE23D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 userDrawn="1"/>
        </p:nvCxnSpPr>
        <p:spPr>
          <a:xfrm flipV="1">
            <a:off x="106680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 userDrawn="1"/>
        </p:nvCxnSpPr>
        <p:spPr>
          <a:xfrm flipV="1">
            <a:off x="109728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 userDrawn="1"/>
        </p:nvCxnSpPr>
        <p:spPr>
          <a:xfrm flipV="1">
            <a:off x="115824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 userDrawn="1"/>
        </p:nvCxnSpPr>
        <p:spPr>
          <a:xfrm flipV="1">
            <a:off x="11277600" y="1828800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 userDrawn="1"/>
        </p:nvCxnSpPr>
        <p:spPr>
          <a:xfrm>
            <a:off x="304800" y="51816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 userDrawn="1"/>
        </p:nvCxnSpPr>
        <p:spPr>
          <a:xfrm>
            <a:off x="304800" y="57912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 userDrawn="1"/>
        </p:nvCxnSpPr>
        <p:spPr>
          <a:xfrm>
            <a:off x="304800" y="54864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 userDrawn="1"/>
        </p:nvCxnSpPr>
        <p:spPr>
          <a:xfrm>
            <a:off x="304799" y="1570299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 userDrawn="1"/>
        </p:nvCxnSpPr>
        <p:spPr>
          <a:xfrm>
            <a:off x="304800" y="12192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 userDrawn="1"/>
        </p:nvCxnSpPr>
        <p:spPr>
          <a:xfrm>
            <a:off x="304800" y="609600"/>
            <a:ext cx="11582400" cy="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 userDrawn="1"/>
        </p:nvCxnSpPr>
        <p:spPr>
          <a:xfrm>
            <a:off x="755904" y="6623264"/>
            <a:ext cx="0" cy="76129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 userDrawn="1"/>
        </p:nvCxnSpPr>
        <p:spPr>
          <a:xfrm>
            <a:off x="2584704" y="6623264"/>
            <a:ext cx="0" cy="76129"/>
          </a:xfrm>
          <a:prstGeom prst="line">
            <a:avLst/>
          </a:prstGeom>
          <a:ln w="3175">
            <a:solidFill>
              <a:srgbClr val="6892EC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 userDrawn="1"/>
        </p:nvSpPr>
        <p:spPr>
          <a:xfrm>
            <a:off x="304800" y="64507"/>
            <a:ext cx="3836133" cy="234087"/>
          </a:xfrm>
          <a:prstGeom prst="rect">
            <a:avLst/>
          </a:prstGeom>
          <a:noFill/>
          <a:ln>
            <a:noFill/>
          </a:ln>
        </p:spPr>
        <p:txBody>
          <a:bodyPr wrap="square" lIns="60960" rIns="60960" rtlCol="0">
            <a:noAutofit/>
          </a:bodyPr>
          <a:lstStyle/>
          <a:p>
            <a:pPr defTabSz="914377"/>
            <a:r>
              <a:rPr lang="en-GB" sz="667" b="1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Changed unit of measure to .25 to make it easier to align graphs to grid</a:t>
            </a:r>
            <a:endParaRPr lang="en-GB" sz="667" b="1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6" name="TextBox 95"/>
          <p:cNvSpPr txBox="1"/>
          <p:nvPr userDrawn="1"/>
        </p:nvSpPr>
        <p:spPr>
          <a:xfrm>
            <a:off x="314117" y="972783"/>
            <a:ext cx="4257883" cy="234087"/>
          </a:xfrm>
          <a:prstGeom prst="rect">
            <a:avLst/>
          </a:prstGeom>
          <a:noFill/>
          <a:ln>
            <a:noFill/>
          </a:ln>
        </p:spPr>
        <p:txBody>
          <a:bodyPr wrap="square" lIns="60960" rIns="60960" rtlCol="0">
            <a:noAutofit/>
          </a:bodyPr>
          <a:lstStyle/>
          <a:p>
            <a:pPr defTabSz="914377"/>
            <a:r>
              <a:rPr lang="en-GB" sz="667" b="1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Changed head structure to align with our need to consistent head structure/storyline development</a:t>
            </a:r>
            <a:endParaRPr lang="en-GB" sz="667" b="1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05" name="TextBox 104"/>
          <p:cNvSpPr txBox="1"/>
          <p:nvPr userDrawn="1"/>
        </p:nvSpPr>
        <p:spPr>
          <a:xfrm>
            <a:off x="7467366" y="6427686"/>
            <a:ext cx="3836133" cy="234087"/>
          </a:xfrm>
          <a:prstGeom prst="rect">
            <a:avLst/>
          </a:prstGeom>
          <a:noFill/>
          <a:ln>
            <a:noFill/>
          </a:ln>
        </p:spPr>
        <p:txBody>
          <a:bodyPr wrap="square" lIns="60960" rIns="60960" rtlCol="0">
            <a:noAutofit/>
          </a:bodyPr>
          <a:lstStyle/>
          <a:p>
            <a:pPr algn="r" defTabSz="914377"/>
            <a:r>
              <a:rPr lang="en-GB" sz="667" b="1" dirty="0" smtClean="0">
                <a:solidFill>
                  <a:srgbClr val="DB2663">
                    <a:lumMod val="60000"/>
                    <a:lumOff val="40000"/>
                  </a:srgbClr>
                </a:solidFill>
              </a:rPr>
              <a:t>Added logo and boilerplate information as required [automated date] </a:t>
            </a:r>
            <a:endParaRPr lang="en-GB" sz="667" b="1" dirty="0">
              <a:solidFill>
                <a:srgbClr val="DB2663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7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000000"/>
                </a:solidFill>
              </a:rPr>
              <a:pPr/>
              <a:t>‹#›</a:t>
            </a:fld>
            <a:endParaRPr lang="en-GB" sz="933" dirty="0">
              <a:solidFill>
                <a:srgbClr val="000000"/>
              </a:solidFill>
            </a:endParaRPr>
          </a:p>
        </p:txBody>
      </p:sp>
      <p:sp>
        <p:nvSpPr>
          <p:cNvPr id="118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  <a:noFill/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000000">
                    <a:alpha val="5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000000">
                  <a:alpha val="50000"/>
                </a:srgbClr>
              </a:solidFill>
            </a:endParaRPr>
          </a:p>
        </p:txBody>
      </p:sp>
      <p:sp>
        <p:nvSpPr>
          <p:cNvPr id="119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000000">
                    <a:alpha val="50000"/>
                  </a:srgbClr>
                </a:solidFill>
                <a:cs typeface="Arial" pitchFamily="34" charset="0"/>
              </a:rPr>
              <a:t>   </a:t>
            </a:r>
            <a:fld id="{7C9968D1-C8E5-4FE3-AED4-7D4518C301B3}" type="datetime3">
              <a:rPr lang="en-GB" sz="667" smtClean="0">
                <a:solidFill>
                  <a:srgbClr val="000000">
                    <a:alpha val="5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000000">
                  <a:alpha val="50000"/>
                </a:srgbClr>
              </a:solidFill>
              <a:cs typeface="Arial" pitchFamily="34" charset="0"/>
            </a:endParaRPr>
          </a:p>
        </p:txBody>
      </p:sp>
      <p:pic>
        <p:nvPicPr>
          <p:cNvPr id="100" name="Picture 9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86" y="6555147"/>
            <a:ext cx="1477897" cy="1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10134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ou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E4E8EE"/>
              </a:gs>
            </a:gsLst>
            <a:lin ang="16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GB" sz="1800" dirty="0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" y="4322170"/>
            <a:ext cx="12191496" cy="253583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892" y="6137292"/>
            <a:ext cx="1159625" cy="361604"/>
          </a:xfrm>
          <a:prstGeom prst="rect">
            <a:avLst/>
          </a:prstGeom>
        </p:spPr>
      </p:pic>
      <p:sp>
        <p:nvSpPr>
          <p:cNvPr id="18" name="Textplatzhalter 24"/>
          <p:cNvSpPr>
            <a:spLocks noGrp="1"/>
          </p:cNvSpPr>
          <p:nvPr>
            <p:ph type="body" sz="quarter" idx="18" hasCustomPrompt="1"/>
          </p:nvPr>
        </p:nvSpPr>
        <p:spPr>
          <a:xfrm>
            <a:off x="488947" y="5634000"/>
            <a:ext cx="2600351" cy="31941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1100" b="1" i="0" baseline="0">
                <a:solidFill>
                  <a:srgbClr val="343434"/>
                </a:solidFill>
                <a:latin typeface="BMW Group Condensed Bold"/>
                <a:ea typeface="BMW Type Global Pro Regular" pitchFamily="2" charset="0"/>
                <a:cs typeface="BMW Group Condensed Bold"/>
              </a:defRPr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GB" noProof="0" dirty="0" smtClean="0"/>
              <a:t>Department | Date</a:t>
            </a:r>
            <a:endParaRPr lang="en-GB" noProof="0" dirty="0"/>
          </a:p>
        </p:txBody>
      </p:sp>
      <p:sp>
        <p:nvSpPr>
          <p:cNvPr id="1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88948" y="1799485"/>
            <a:ext cx="11224685" cy="109251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4000"/>
              </a:lnSpc>
              <a:spcBef>
                <a:spcPts val="0"/>
              </a:spcBef>
              <a:buNone/>
              <a:defRPr sz="39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Single or Double-Line Headline.</a:t>
            </a:r>
            <a:endParaRPr lang="en-GB" noProof="0" dirty="0"/>
          </a:p>
        </p:txBody>
      </p:sp>
      <p:sp>
        <p:nvSpPr>
          <p:cNvPr id="20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8" y="2916667"/>
            <a:ext cx="11224685" cy="5340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20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Single or Double-Line </a:t>
            </a:r>
            <a:r>
              <a:rPr lang="en-GB" noProof="0" dirty="0" err="1" smtClean="0"/>
              <a:t>Subheadline</a:t>
            </a:r>
            <a:r>
              <a:rPr lang="en-GB" noProof="0" dirty="0" smtClean="0"/>
              <a:t>.</a:t>
            </a:r>
            <a:endParaRPr lang="en-GB" noProof="0" dirty="0"/>
          </a:p>
        </p:txBody>
      </p:sp>
      <p:pic>
        <p:nvPicPr>
          <p:cNvPr id="15" name="Bild 7" descr="WortmarkeBMWGROUP Kopie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4864" y="6138897"/>
            <a:ext cx="757729" cy="359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Bild 8" descr="BMWMINIRR_5fbg Kopie.jp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38488" y="6136097"/>
            <a:ext cx="1095373" cy="361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79" userDrawn="1">
          <p15:clr>
            <a:srgbClr val="FBAE40"/>
          </p15:clr>
        </p15:guide>
        <p15:guide id="2" orient="horz" pos="1128" userDrawn="1">
          <p15:clr>
            <a:srgbClr val="FBAE40"/>
          </p15:clr>
        </p15:guide>
        <p15:guide id="3" orient="horz" pos="3544" userDrawn="1">
          <p15:clr>
            <a:srgbClr val="FBAE40"/>
          </p15:clr>
        </p15:guide>
        <p15:guide id="4" orient="horz" pos="1832" userDrawn="1">
          <p15:clr>
            <a:srgbClr val="FBAE40"/>
          </p15:clr>
        </p15:guide>
        <p15:guide id="5" pos="301" userDrawn="1">
          <p15:clr>
            <a:srgbClr val="FBAE40"/>
          </p15:clr>
        </p15:guide>
        <p15:guide id="6" pos="7384" userDrawn="1">
          <p15:clr>
            <a:srgbClr val="FBAE40"/>
          </p15:clr>
        </p15:guide>
        <p15:guide id="7" orient="horz" pos="375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94626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96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485" y="591773"/>
            <a:ext cx="5796281" cy="1247904"/>
          </a:xfr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FFFFFF"/>
                </a:solidFill>
              </a:rPr>
              <a:pPr/>
              <a:t>‹#›</a:t>
            </a:fld>
            <a:endParaRPr lang="en-GB" sz="933" dirty="0">
              <a:solidFill>
                <a:srgbClr val="FFFFFF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FFFFFF">
                    <a:alpha val="6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t>   </a:t>
            </a:r>
            <a:fld id="{7C9968D1-C8E5-4FE3-AED4-7D4518C301B3}" type="datetime3">
              <a:rPr lang="en-GB" sz="667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FFFFFF">
                  <a:alpha val="60000"/>
                </a:srgbClr>
              </a:solidFill>
              <a:cs typeface="Arial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74" y="6555147"/>
            <a:ext cx="1477921" cy="121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902" y="6444820"/>
            <a:ext cx="495300" cy="1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25231"/>
      </p:ext>
    </p:extLst>
  </p:cSld>
  <p:clrMapOvr>
    <a:masterClrMapping/>
  </p:clrMapOvr>
  <p:transition spd="slow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ppend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302599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20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485" y="591773"/>
            <a:ext cx="3565316" cy="1247904"/>
          </a:xfr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902" y="6444820"/>
            <a:ext cx="495300" cy="199819"/>
          </a:xfrm>
          <a:prstGeom prst="rect">
            <a:avLst/>
          </a:prstGeom>
        </p:spPr>
      </p:pic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FFFFFF"/>
                </a:solidFill>
              </a:rPr>
              <a:pPr/>
              <a:t>‹#›</a:t>
            </a:fld>
            <a:endParaRPr lang="en-GB" sz="933" dirty="0">
              <a:solidFill>
                <a:srgbClr val="FFFFFF"/>
              </a:solidFill>
            </a:endParaRPr>
          </a:p>
        </p:txBody>
      </p:sp>
      <p:sp>
        <p:nvSpPr>
          <p:cNvPr id="11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FFFFFF">
                    <a:alpha val="6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t>   </a:t>
            </a:r>
            <a:fld id="{7C9968D1-C8E5-4FE3-AED4-7D4518C301B3}" type="datetime3">
              <a:rPr lang="en-GB" sz="667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FFFFFF">
                  <a:alpha val="60000"/>
                </a:srgbClr>
              </a:solidFill>
              <a:cs typeface="Arial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 flipH="1">
            <a:off x="4266962" y="0"/>
            <a:ext cx="7925039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 eaLnBrk="1"/>
            <a:endParaRPr lang="en-GB" sz="1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2131" y="6444820"/>
            <a:ext cx="494840" cy="199819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 flipV="1">
            <a:off x="4267200" y="-1"/>
            <a:ext cx="7924800" cy="1834308"/>
          </a:xfrm>
          <a:prstGeom prst="rect">
            <a:avLst/>
          </a:prstGeom>
          <a:solidFill>
            <a:schemeClr val="bg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 eaLnBrk="1"/>
            <a:endParaRPr lang="en-GB" sz="1600" dirty="0">
              <a:solidFill>
                <a:srgbClr val="FFFFFF"/>
              </a:solidFill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74" y="6555147"/>
            <a:ext cx="1477921" cy="1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72238"/>
      </p:ext>
    </p:extLst>
  </p:cSld>
  <p:clrMapOvr>
    <a:masterClrMapping/>
  </p:clrMapOvr>
  <p:transition spd="slow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pper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41" y="6555147"/>
            <a:ext cx="1477921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902" y="6444820"/>
            <a:ext cx="495300" cy="1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526289"/>
      </p:ext>
    </p:extLst>
  </p:cSld>
  <p:clrMapOvr>
    <a:masterClrMapping/>
  </p:clrMapOvr>
  <p:transition spd="slow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2590471" y="6522888"/>
            <a:ext cx="1643519" cy="185816"/>
            <a:chOff x="1942853" y="4892166"/>
            <a:chExt cx="1232639" cy="139362"/>
          </a:xfrm>
        </p:grpSpPr>
        <p:sp>
          <p:nvSpPr>
            <p:cNvPr id="12" name="Footer Placeholder 3"/>
            <p:cNvSpPr txBox="1">
              <a:spLocks/>
            </p:cNvSpPr>
            <p:nvPr userDrawn="1"/>
          </p:nvSpPr>
          <p:spPr>
            <a:xfrm>
              <a:off x="1942853" y="4892166"/>
              <a:ext cx="773709" cy="137033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685800" rtl="0" eaLnBrk="1" latinLnBrk="0" hangingPunct="1">
                <a:defRPr sz="500" kern="1200">
                  <a:solidFill>
                    <a:schemeClr val="bg2">
                      <a:alpha val="6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667" dirty="0" smtClean="0">
                  <a:solidFill>
                    <a:srgbClr val="FFFFFF">
                      <a:alpha val="60000"/>
                    </a:srgbClr>
                  </a:solidFill>
                </a:rPr>
                <a:t>© 2017 IBM Corporation</a:t>
              </a:r>
              <a:endParaRPr lang="en-GB" sz="667" dirty="0">
                <a:solidFill>
                  <a:srgbClr val="FFFFFF">
                    <a:alpha val="60000"/>
                  </a:srgbClr>
                </a:solidFill>
              </a:endParaRPr>
            </a:p>
          </p:txBody>
        </p:sp>
        <p:sp>
          <p:nvSpPr>
            <p:cNvPr id="13" name="Date Placeholder 2"/>
            <p:cNvSpPr txBox="1">
              <a:spLocks/>
            </p:cNvSpPr>
            <p:nvPr userDrawn="1"/>
          </p:nvSpPr>
          <p:spPr>
            <a:xfrm>
              <a:off x="2671148" y="4893544"/>
              <a:ext cx="504344" cy="137984"/>
            </a:xfrm>
            <a:prstGeom prst="rect">
              <a:avLst/>
            </a:prstGeom>
          </p:spPr>
          <p:txBody>
            <a:bodyPr lIns="0" tIns="0" rIns="0" bIns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667" dirty="0" smtClean="0">
                  <a:solidFill>
                    <a:srgbClr val="FFFFFF">
                      <a:alpha val="60000"/>
                    </a:srgbClr>
                  </a:solidFill>
                  <a:cs typeface="Arial" pitchFamily="34" charset="0"/>
                </a:rPr>
                <a:t>   </a:t>
              </a:r>
              <a:fld id="{7C9968D1-C8E5-4FE3-AED4-7D4518C301B3}" type="datetime3">
                <a:rPr lang="en-GB" sz="667" smtClean="0">
                  <a:solidFill>
                    <a:srgbClr val="FFFFFF">
                      <a:alpha val="60000"/>
                    </a:srgbClr>
                  </a:solidFill>
                  <a:cs typeface="Arial" pitchFamily="34" charset="0"/>
                </a:rPr>
                <a:pPr>
                  <a:defRPr/>
                </a:pPr>
                <a:t>28 January, 2019</a:t>
              </a:fld>
              <a:endParaRPr lang="en-GB" sz="667" dirty="0">
                <a:solidFill>
                  <a:srgbClr val="FFFFFF">
                    <a:alpha val="60000"/>
                  </a:srgbClr>
                </a:solidFill>
                <a:cs typeface="Arial" pitchFamily="34" charset="0"/>
              </a:endParaRPr>
            </a:p>
          </p:txBody>
        </p:sp>
      </p:grpSp>
      <p:sp>
        <p:nvSpPr>
          <p:cNvPr id="8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FFFFFF"/>
                </a:solidFill>
              </a:rPr>
              <a:pPr/>
              <a:t>‹#›</a:t>
            </a:fld>
            <a:endParaRPr lang="en-GB" sz="933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74" y="6555147"/>
            <a:ext cx="1477921" cy="121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2131" y="6444820"/>
            <a:ext cx="494840" cy="1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69465"/>
      </p:ext>
    </p:extLst>
  </p:cSld>
  <p:clrMapOvr>
    <a:masterClrMapping/>
  </p:clrMapOvr>
  <p:transition spd="slow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35994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44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12192000" cy="18288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 eaLnBrk="1"/>
            <a:endParaRPr lang="en-GB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95484" y="591773"/>
            <a:ext cx="11586395" cy="1247904"/>
          </a:xfr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76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000000"/>
                </a:solidFill>
              </a:rPr>
              <a:pPr/>
              <a:t>‹#›</a:t>
            </a:fld>
            <a:endParaRPr lang="en-GB" sz="933" dirty="0">
              <a:solidFill>
                <a:srgbClr val="000000"/>
              </a:solidFill>
            </a:endParaRPr>
          </a:p>
        </p:txBody>
      </p:sp>
      <p:sp>
        <p:nvSpPr>
          <p:cNvPr id="82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  <a:noFill/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000000">
                    <a:alpha val="5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000000">
                  <a:alpha val="50000"/>
                </a:srgbClr>
              </a:solidFill>
            </a:endParaRPr>
          </a:p>
        </p:txBody>
      </p:sp>
      <p:sp>
        <p:nvSpPr>
          <p:cNvPr id="96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000000">
                    <a:alpha val="50000"/>
                  </a:srgbClr>
                </a:solidFill>
                <a:cs typeface="Arial" pitchFamily="34" charset="0"/>
              </a:rPr>
              <a:t>   </a:t>
            </a:r>
            <a:fld id="{7C9968D1-C8E5-4FE3-AED4-7D4518C301B3}" type="datetime3">
              <a:rPr lang="en-GB" sz="667" smtClean="0">
                <a:solidFill>
                  <a:srgbClr val="000000">
                    <a:alpha val="5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000000">
                  <a:alpha val="50000"/>
                </a:srgbClr>
              </a:solidFill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86" y="6555147"/>
            <a:ext cx="1477897" cy="1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56403"/>
      </p:ext>
    </p:extLst>
  </p:cSld>
  <p:clrMapOvr>
    <a:masterClrMapping/>
  </p:clrMapOvr>
  <p:transition spd="slow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545049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968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6" name="Text Placeholder 4"/>
          <p:cNvSpPr txBox="1">
            <a:spLocks/>
          </p:cNvSpPr>
          <p:nvPr userDrawn="1"/>
        </p:nvSpPr>
        <p:spPr>
          <a:xfrm>
            <a:off x="0" y="1828800"/>
            <a:ext cx="3052235" cy="5029200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txBody>
          <a:bodyPr lIns="30480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/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105" name="Text Placeholder 4"/>
          <p:cNvSpPr txBox="1">
            <a:spLocks/>
          </p:cNvSpPr>
          <p:nvPr userDrawn="1"/>
        </p:nvSpPr>
        <p:spPr>
          <a:xfrm>
            <a:off x="3052235" y="1828800"/>
            <a:ext cx="3048000" cy="5029200"/>
          </a:xfrm>
          <a:prstGeom prst="rect">
            <a:avLst/>
          </a:prstGeom>
          <a:solidFill>
            <a:schemeClr val="accent3"/>
          </a:solidFill>
          <a:ln w="3175">
            <a:noFill/>
          </a:ln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/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82" name="Text Placeholder 4"/>
          <p:cNvSpPr txBox="1">
            <a:spLocks/>
          </p:cNvSpPr>
          <p:nvPr userDrawn="1"/>
        </p:nvSpPr>
        <p:spPr>
          <a:xfrm>
            <a:off x="6100235" y="1828800"/>
            <a:ext cx="3048000" cy="5029200"/>
          </a:xfrm>
          <a:prstGeom prst="rect">
            <a:avLst/>
          </a:prstGeom>
          <a:solidFill>
            <a:schemeClr val="accent2"/>
          </a:solidFill>
          <a:ln w="3175">
            <a:noFill/>
          </a:ln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467" dirty="0" smtClean="0">
              <a:solidFill>
                <a:srgbClr val="000000"/>
              </a:solidFill>
            </a:endParaRPr>
          </a:p>
          <a:p>
            <a:endParaRPr lang="en-GB" sz="1867" dirty="0">
              <a:solidFill>
                <a:srgbClr val="000000"/>
              </a:solidFill>
            </a:endParaRPr>
          </a:p>
        </p:txBody>
      </p:sp>
      <p:sp>
        <p:nvSpPr>
          <p:cNvPr id="96" name="Text Placeholder 8"/>
          <p:cNvSpPr txBox="1">
            <a:spLocks/>
          </p:cNvSpPr>
          <p:nvPr userDrawn="1"/>
        </p:nvSpPr>
        <p:spPr>
          <a:xfrm>
            <a:off x="9144000" y="1828800"/>
            <a:ext cx="3048000" cy="5029200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txBody>
          <a:bodyPr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100"/>
              </a:spcBef>
              <a:buFont typeface="Arial"/>
              <a:buNone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173038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3968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625475" indent="-168275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67" dirty="0" smtClean="0">
              <a:solidFill>
                <a:srgbClr val="000000"/>
              </a:solidFill>
            </a:endParaRPr>
          </a:p>
          <a:p>
            <a:r>
              <a:rPr lang="en-GB" sz="1400" i="1" dirty="0" smtClean="0">
                <a:solidFill>
                  <a:srgbClr val="69A6FF"/>
                </a:solidFill>
              </a:rPr>
              <a:t/>
            </a:r>
            <a:br>
              <a:rPr lang="en-GB" sz="1400" i="1" dirty="0" smtClean="0">
                <a:solidFill>
                  <a:srgbClr val="69A6FF"/>
                </a:solidFill>
              </a:rPr>
            </a:br>
            <a:endParaRPr lang="en-GB" sz="1400" dirty="0">
              <a:solidFill>
                <a:srgbClr val="000000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485" y="591773"/>
            <a:ext cx="8816884" cy="1247904"/>
          </a:xfrm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cxnSp>
        <p:nvCxnSpPr>
          <p:cNvPr id="36" name="Straight Connector 35"/>
          <p:cNvCxnSpPr/>
          <p:nvPr userDrawn="1"/>
        </p:nvCxnSpPr>
        <p:spPr>
          <a:xfrm flipV="1">
            <a:off x="9144000" y="1827107"/>
            <a:ext cx="0" cy="4267200"/>
          </a:xfrm>
          <a:prstGeom prst="line">
            <a:avLst/>
          </a:prstGeom>
          <a:ln w="317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7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FFFFFF"/>
                </a:solidFill>
              </a:rPr>
              <a:pPr/>
              <a:t>‹#›</a:t>
            </a:fld>
            <a:endParaRPr lang="en-GB" sz="933" dirty="0">
              <a:solidFill>
                <a:srgbClr val="FFFFFF"/>
              </a:solidFill>
            </a:endParaRPr>
          </a:p>
        </p:txBody>
      </p:sp>
      <p:sp>
        <p:nvSpPr>
          <p:cNvPr id="108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FFFFFF">
                    <a:alpha val="6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9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t>   </a:t>
            </a:r>
            <a:fld id="{7C9968D1-C8E5-4FE3-AED4-7D4518C301B3}" type="datetime3">
              <a:rPr lang="en-GB" sz="667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FFFFFF">
                  <a:alpha val="60000"/>
                </a:srgbClr>
              </a:solidFill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74" y="6555147"/>
            <a:ext cx="1477921" cy="121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2131" y="6444820"/>
            <a:ext cx="494840" cy="1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340488"/>
      </p:ext>
    </p:extLst>
  </p:cSld>
  <p:clrMapOvr>
    <a:masterClrMapping/>
  </p:clrMapOvr>
  <p:transition spd="slow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OFFSET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399193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992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6" name="Rectangle 95"/>
          <p:cNvSpPr/>
          <p:nvPr userDrawn="1"/>
        </p:nvSpPr>
        <p:spPr>
          <a:xfrm>
            <a:off x="-5321" y="0"/>
            <a:ext cx="7934355" cy="6858000"/>
          </a:xfrm>
          <a:prstGeom prst="rect">
            <a:avLst/>
          </a:prstGeom>
          <a:solidFill>
            <a:schemeClr val="bg2"/>
          </a:solidFill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7" eaLnBrk="1"/>
            <a:endParaRPr lang="en-GB" sz="999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95484" y="591773"/>
            <a:ext cx="7328749" cy="1247904"/>
          </a:xfrm>
          <a:ln>
            <a:noFill/>
          </a:ln>
          <a:effectLst/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FFFFFF"/>
                </a:solidFill>
              </a:rPr>
              <a:pPr/>
              <a:t>‹#›</a:t>
            </a:fld>
            <a:endParaRPr lang="en-GB" sz="933" dirty="0">
              <a:solidFill>
                <a:srgbClr val="FFFFFF"/>
              </a:solidFill>
            </a:endParaRPr>
          </a:p>
        </p:txBody>
      </p:sp>
      <p:sp>
        <p:nvSpPr>
          <p:cNvPr id="65" name="Text Placeholder 5"/>
          <p:cNvSpPr txBox="1">
            <a:spLocks/>
          </p:cNvSpPr>
          <p:nvPr userDrawn="1"/>
        </p:nvSpPr>
        <p:spPr>
          <a:xfrm>
            <a:off x="300359" y="102036"/>
            <a:ext cx="5411284" cy="365760"/>
          </a:xfrm>
          <a:prstGeom prst="rect">
            <a:avLst/>
          </a:prstGeom>
          <a:effectLst/>
        </p:spPr>
        <p:txBody>
          <a:bodyPr lIns="0" tIns="0" rIns="0" bIns="0" anchor="b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buFont typeface="Arial"/>
              <a:buNone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  <a:lvl2pPr marL="137160" indent="-137160" algn="l" defTabSz="4572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2pPr>
            <a:lvl3pPr marL="274320" indent="-13716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•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3pPr>
            <a:lvl4pPr marL="411480" indent="-137160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Arial"/>
              <a:buChar char="–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4pPr>
            <a:lvl5pPr marL="803275" indent="-173038" algn="l" defTabSz="457200" rtl="0" eaLnBrk="1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Font typeface="Arial"/>
              <a:buChar char="»"/>
              <a:defRPr sz="1400" kern="120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33" b="1" dirty="0" smtClean="0">
                <a:solidFill>
                  <a:srgbClr val="FFFFFF"/>
                </a:solidFill>
              </a:rPr>
              <a:t>Placement for section header if required. Arial 10b</a:t>
            </a:r>
            <a:endParaRPr lang="en-GB" sz="1333" b="1" dirty="0">
              <a:solidFill>
                <a:srgbClr val="FFFFFF"/>
              </a:solidFill>
            </a:endParaRPr>
          </a:p>
        </p:txBody>
      </p:sp>
      <p:sp>
        <p:nvSpPr>
          <p:cNvPr id="100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FFFFFF">
                    <a:alpha val="6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04" y="6554102"/>
            <a:ext cx="1604048" cy="121807"/>
          </a:xfrm>
          <a:prstGeom prst="rect">
            <a:avLst/>
          </a:prstGeom>
          <a:effectLst/>
        </p:spPr>
      </p:pic>
      <p:sp>
        <p:nvSpPr>
          <p:cNvPr id="102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t>/  </a:t>
            </a:r>
            <a:fld id="{7C9968D1-C8E5-4FE3-AED4-7D4518C301B3}" type="datetime3">
              <a:rPr lang="en-GB" sz="667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FFFFFF">
                  <a:alpha val="60000"/>
                </a:srgbClr>
              </a:solidFill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2131" y="6444820"/>
            <a:ext cx="494840" cy="1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10379"/>
      </p:ext>
    </p:extLst>
  </p:cSld>
  <p:clrMapOvr>
    <a:masterClrMapping/>
  </p:clrMapOvr>
  <p:transition spd="slow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OFFSET_le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876966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016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35424" y="591773"/>
            <a:ext cx="7653213" cy="1247904"/>
          </a:xfrm>
          <a:ln>
            <a:noFill/>
          </a:ln>
          <a:effectLst/>
        </p:spPr>
        <p:txBody>
          <a:bodyPr/>
          <a:lstStyle>
            <a:lvl1pPr>
              <a:lnSpc>
                <a:spcPct val="85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FFFFFF"/>
                </a:solidFill>
              </a:rPr>
              <a:pPr/>
              <a:t>‹#›</a:t>
            </a:fld>
            <a:endParaRPr lang="en-GB" sz="933" dirty="0">
              <a:solidFill>
                <a:srgbClr val="FFFFFF"/>
              </a:solidFill>
            </a:endParaRPr>
          </a:p>
        </p:txBody>
      </p:sp>
      <p:cxnSp>
        <p:nvCxnSpPr>
          <p:cNvPr id="67" name="Straight Connector 66"/>
          <p:cNvCxnSpPr/>
          <p:nvPr userDrawn="1"/>
        </p:nvCxnSpPr>
        <p:spPr>
          <a:xfrm flipV="1">
            <a:off x="304800" y="0"/>
            <a:ext cx="0" cy="1827107"/>
          </a:xfrm>
          <a:prstGeom prst="line">
            <a:avLst/>
          </a:prstGeom>
          <a:ln w="31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FFFFFF">
                    <a:alpha val="6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FFFFFF">
                  <a:alpha val="60000"/>
                </a:srgbClr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904" y="6554102"/>
            <a:ext cx="1604048" cy="121807"/>
          </a:xfrm>
          <a:prstGeom prst="rect">
            <a:avLst/>
          </a:prstGeom>
          <a:effectLst/>
        </p:spPr>
      </p:pic>
      <p:sp>
        <p:nvSpPr>
          <p:cNvPr id="102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  <a:effectLst/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t>/  </a:t>
            </a:r>
            <a:fld id="{7C9968D1-C8E5-4FE3-AED4-7D4518C301B3}" type="datetime3">
              <a:rPr lang="en-GB" sz="667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FFFFFF">
                  <a:alpha val="60000"/>
                </a:srgbClr>
              </a:solidFill>
              <a:cs typeface="Arial" pitchFamily="34" charset="0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" y="0"/>
            <a:ext cx="4266961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 eaLnBrk="1"/>
            <a:endParaRPr lang="en-GB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FFFFFF"/>
                </a:solidFill>
              </a:rPr>
              <a:pPr/>
              <a:t>‹#›</a:t>
            </a:fld>
            <a:endParaRPr lang="en-GB" sz="933" dirty="0">
              <a:solidFill>
                <a:srgbClr val="FFFFFF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FFFFFF">
                    <a:alpha val="6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t>   </a:t>
            </a:r>
            <a:fld id="{7C9968D1-C8E5-4FE3-AED4-7D4518C301B3}" type="datetime3">
              <a:rPr lang="en-GB" sz="667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FFFFFF">
                  <a:alpha val="60000"/>
                </a:srgbClr>
              </a:solidFill>
              <a:cs typeface="Arial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74" y="6555147"/>
            <a:ext cx="1477921" cy="1219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2131" y="6444820"/>
            <a:ext cx="494840" cy="1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25925"/>
      </p:ext>
    </p:extLst>
  </p:cSld>
  <p:clrMapOvr>
    <a:masterClrMapping/>
  </p:clrMapOvr>
  <p:transition spd="slow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1" y="0"/>
            <a:ext cx="12192000" cy="6858000"/>
          </a:xfrm>
        </p:spPr>
        <p:txBody>
          <a:bodyPr/>
          <a:lstStyle/>
          <a:p>
            <a:r>
              <a:rPr lang="en-GB" dirty="0" smtClean="0"/>
              <a:t>Drag picture to placeholder or click icon to add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8953599"/>
      </p:ext>
    </p:extLst>
  </p:cSld>
  <p:clrMapOvr>
    <a:masterClrMapping/>
  </p:clrMapOvr>
  <p:transition spd="slow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283802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40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2133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 eaLnBrk="1"/>
            <a:endParaRPr lang="en-GB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80417"/>
            <a:ext cx="5486400" cy="1338409"/>
          </a:xfrm>
        </p:spPr>
        <p:txBody>
          <a:bodyPr/>
          <a:lstStyle>
            <a:lvl1pPr>
              <a:defRPr sz="2133">
                <a:solidFill>
                  <a:schemeClr val="bg2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FFFFFF"/>
                </a:solidFill>
              </a:rPr>
              <a:pPr/>
              <a:t>‹#›</a:t>
            </a:fld>
            <a:endParaRPr lang="en-GB" sz="933" dirty="0">
              <a:solidFill>
                <a:srgbClr val="FFFFFF"/>
              </a:solidFill>
            </a:endParaRPr>
          </a:p>
        </p:txBody>
      </p:sp>
      <p:sp>
        <p:nvSpPr>
          <p:cNvPr id="10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FFFFFF">
                    <a:alpha val="6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t>   </a:t>
            </a:r>
            <a:fld id="{7C9968D1-C8E5-4FE3-AED4-7D4518C301B3}" type="datetime3">
              <a:rPr lang="en-GB" sz="667" smtClean="0">
                <a:solidFill>
                  <a:srgbClr val="FFFFFF">
                    <a:alpha val="6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FFFFFF">
                  <a:alpha val="60000"/>
                </a:srgbClr>
              </a:solidFill>
              <a:cs typeface="Arial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74" y="6555147"/>
            <a:ext cx="1477921" cy="121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2131" y="6444820"/>
            <a:ext cx="494840" cy="19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64150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8"/>
          <p:cNvSpPr/>
          <p:nvPr userDrawn="1"/>
        </p:nvSpPr>
        <p:spPr>
          <a:xfrm>
            <a:off x="0" y="0"/>
            <a:ext cx="12192000" cy="629496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rgbClr val="E4E8EE"/>
              </a:gs>
            </a:gsLst>
            <a:lin ang="1662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GB" sz="1800" dirty="0"/>
          </a:p>
        </p:txBody>
      </p:sp>
      <p:pic>
        <p:nvPicPr>
          <p:cNvPr id="16" name="Bild 10" descr="Next_100_Years_Signet.png"/>
          <p:cNvPicPr>
            <a:picLocks noChangeAspect="1"/>
          </p:cNvPicPr>
          <p:nvPr userDrawn="1"/>
        </p:nvPicPr>
        <p:blipFill rotWithShape="1"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507"/>
          <a:stretch/>
        </p:blipFill>
        <p:spPr>
          <a:xfrm>
            <a:off x="4664261" y="1"/>
            <a:ext cx="7527739" cy="6330218"/>
          </a:xfrm>
          <a:prstGeom prst="rect">
            <a:avLst/>
          </a:prstGeom>
        </p:spPr>
      </p:pic>
      <p:sp>
        <p:nvSpPr>
          <p:cNvPr id="8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88949" y="1412875"/>
            <a:ext cx="2989019" cy="92462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lnSpc>
                <a:spcPts val="7200"/>
              </a:lnSpc>
              <a:spcBef>
                <a:spcPts val="0"/>
              </a:spcBef>
              <a:buNone/>
              <a:defRPr sz="72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01</a:t>
            </a:r>
            <a:endParaRPr lang="en-GB" noProof="0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5" hasCustomPrompt="1"/>
          </p:nvPr>
        </p:nvSpPr>
        <p:spPr>
          <a:xfrm>
            <a:off x="488948" y="2362896"/>
            <a:ext cx="11224685" cy="54886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lnSpc>
                <a:spcPts val="4200"/>
              </a:lnSpc>
              <a:spcBef>
                <a:spcPts val="0"/>
              </a:spcBef>
              <a:buNone/>
              <a:defRPr sz="4000" b="1" cap="all" baseline="0">
                <a:solidFill>
                  <a:srgbClr val="667084"/>
                </a:solidFill>
                <a:latin typeface="+mj-lt"/>
              </a:defRPr>
            </a:lvl1pPr>
          </a:lstStyle>
          <a:p>
            <a:pPr lvl="0"/>
            <a:r>
              <a:rPr lang="en-GB" noProof="0" dirty="0" smtClean="0"/>
              <a:t>Chapter.</a:t>
            </a:r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36" userDrawn="1">
          <p15:clr>
            <a:srgbClr val="FBAE40"/>
          </p15:clr>
        </p15:guide>
        <p15:guide id="2" orient="horz" pos="887" userDrawn="1">
          <p15:clr>
            <a:srgbClr val="FBAE40"/>
          </p15:clr>
        </p15:guide>
        <p15:guide id="3" pos="7384" userDrawn="1">
          <p15:clr>
            <a:srgbClr val="FBAE40"/>
          </p15:clr>
        </p15:guide>
        <p15:guide id="4" pos="301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55314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64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"/>
            <a:ext cx="8534400" cy="853440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GB" smtClean="0">
                <a:solidFill>
                  <a:srgbClr val="000000"/>
                </a:solidFill>
              </a:rPr>
              <a:pPr defTabSz="914377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defTabSz="914377"/>
            <a:r>
              <a:rPr lang="en-GB" smtClean="0">
                <a:solidFill>
                  <a:srgbClr val="000000"/>
                </a:solidFill>
              </a:rPr>
              <a:t>OrderNEXT UK &amp; IE Project Steering Committee | B1-UK | January 2019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57960"/>
            <a:ext cx="5486400" cy="4786208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304800" y="1457961"/>
            <a:ext cx="5486400" cy="478620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1676687"/>
      </p:ext>
    </p:extLst>
  </p:cSld>
  <p:clrMapOvr>
    <a:masterClrMapping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704156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88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GB" dirty="0" smtClean="0"/>
              <a:t>Drag picture to placeholder or click icon to add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7733" y="548640"/>
            <a:ext cx="5486400" cy="853440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6400800" y="1463040"/>
            <a:ext cx="5486400" cy="4781127"/>
          </a:xfrm>
        </p:spPr>
        <p:txBody>
          <a:bodyPr/>
          <a:lstStyle>
            <a:lvl1pPr>
              <a:defRPr sz="2133"/>
            </a:lvl1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2131" y="6444821"/>
            <a:ext cx="494840" cy="19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60030"/>
      </p:ext>
    </p:extLst>
  </p:cSld>
  <p:clrMapOvr>
    <a:masterClrMapping/>
  </p:clrMapOvr>
  <p:transition spd="slow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726924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112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 defTabSz="914377" eaLnBrk="1"/>
            <a:endParaRPr lang="en-GB" sz="16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77696"/>
            <a:ext cx="5486400" cy="4754880"/>
          </a:xfrm>
        </p:spPr>
        <p:txBody>
          <a:bodyPr/>
          <a:lstStyle/>
          <a:p>
            <a:r>
              <a:rPr lang="en-GB" dirty="0" smtClean="0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GB" smtClean="0">
                <a:solidFill>
                  <a:srgbClr val="000000"/>
                </a:solidFill>
              </a:rPr>
              <a:pPr defTabSz="914377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defTabSz="914377"/>
            <a:r>
              <a:rPr lang="en-GB" smtClean="0">
                <a:solidFill>
                  <a:srgbClr val="000000"/>
                </a:solidFill>
              </a:rPr>
              <a:t>OrderNEXT UK &amp; IE Project Steering Committee | B1-UK | January 2019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400800" y="1499617"/>
            <a:ext cx="5486400" cy="466859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467"/>
              </a:spcBef>
              <a:buFontTx/>
              <a:buNone/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304800" y="268225"/>
            <a:ext cx="5486400" cy="400049"/>
          </a:xfrm>
        </p:spPr>
        <p:txBody>
          <a:bodyPr/>
          <a:lstStyle>
            <a:lvl1pPr>
              <a:defRPr sz="1467"/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9797938"/>
      </p:ext>
    </p:extLst>
  </p:cSld>
  <p:clrMapOvr>
    <a:masterClrMapping/>
  </p:clrMapOvr>
  <p:transition spd="slow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6096001" y="3429000"/>
            <a:ext cx="6096000" cy="3429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3429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6096000" y="0"/>
            <a:ext cx="3048000" cy="342900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21" name="Slide Number Placeholder 2"/>
          <p:cNvSpPr txBox="1">
            <a:spLocks/>
          </p:cNvSpPr>
          <p:nvPr userDrawn="1"/>
        </p:nvSpPr>
        <p:spPr>
          <a:xfrm>
            <a:off x="304799" y="6507981"/>
            <a:ext cx="450091" cy="182711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FD999D4-B456-9943-89B7-30D56181CE18}" type="slidenum">
              <a:rPr lang="en-GB" sz="933" smtClean="0">
                <a:solidFill>
                  <a:srgbClr val="000000"/>
                </a:solidFill>
              </a:rPr>
              <a:pPr/>
              <a:t>‹#›</a:t>
            </a:fld>
            <a:endParaRPr lang="en-GB" sz="933" dirty="0">
              <a:solidFill>
                <a:srgbClr val="000000"/>
              </a:solidFill>
            </a:endParaRPr>
          </a:p>
        </p:txBody>
      </p:sp>
      <p:sp>
        <p:nvSpPr>
          <p:cNvPr id="22" name="Footer Placeholder 3"/>
          <p:cNvSpPr txBox="1">
            <a:spLocks/>
          </p:cNvSpPr>
          <p:nvPr userDrawn="1"/>
        </p:nvSpPr>
        <p:spPr>
          <a:xfrm>
            <a:off x="2590471" y="6522889"/>
            <a:ext cx="1031612" cy="182711"/>
          </a:xfrm>
          <a:prstGeom prst="rect">
            <a:avLst/>
          </a:prstGeom>
          <a:noFill/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500" kern="1200">
                <a:solidFill>
                  <a:schemeClr val="bg2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7" dirty="0" smtClean="0">
                <a:solidFill>
                  <a:srgbClr val="000000">
                    <a:alpha val="50000"/>
                  </a:srgbClr>
                </a:solidFill>
              </a:rPr>
              <a:t>© 2017 IBM Corporation</a:t>
            </a:r>
            <a:endParaRPr lang="en-GB" sz="667" dirty="0">
              <a:solidFill>
                <a:srgbClr val="000000">
                  <a:alpha val="50000"/>
                </a:srgbClr>
              </a:solidFill>
            </a:endParaRPr>
          </a:p>
        </p:txBody>
      </p:sp>
      <p:sp>
        <p:nvSpPr>
          <p:cNvPr id="23" name="Date Placeholder 2"/>
          <p:cNvSpPr txBox="1">
            <a:spLocks/>
          </p:cNvSpPr>
          <p:nvPr userDrawn="1"/>
        </p:nvSpPr>
        <p:spPr>
          <a:xfrm>
            <a:off x="3561531" y="6524725"/>
            <a:ext cx="672459" cy="183979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667" dirty="0" smtClean="0">
                <a:solidFill>
                  <a:srgbClr val="000000">
                    <a:alpha val="50000"/>
                  </a:srgbClr>
                </a:solidFill>
                <a:cs typeface="Arial" pitchFamily="34" charset="0"/>
              </a:rPr>
              <a:t>   </a:t>
            </a:r>
            <a:fld id="{7C9968D1-C8E5-4FE3-AED4-7D4518C301B3}" type="datetime3">
              <a:rPr lang="en-GB" sz="667" smtClean="0">
                <a:solidFill>
                  <a:srgbClr val="000000">
                    <a:alpha val="50000"/>
                  </a:srgbClr>
                </a:solidFill>
                <a:cs typeface="Arial" pitchFamily="34" charset="0"/>
              </a:rPr>
              <a:pPr>
                <a:defRPr/>
              </a:pPr>
              <a:t>28 January, 2019</a:t>
            </a:fld>
            <a:endParaRPr lang="en-GB" sz="667" dirty="0">
              <a:solidFill>
                <a:srgbClr val="000000">
                  <a:alpha val="50000"/>
                </a:srgbClr>
              </a:solidFill>
              <a:cs typeface="Arial" pitchFamily="34" charset="0"/>
            </a:endParaRPr>
          </a:p>
        </p:txBody>
      </p:sp>
      <p:sp>
        <p:nvSpPr>
          <p:cNvPr id="25" name="Text Placeholder 1"/>
          <p:cNvSpPr>
            <a:spLocks noGrp="1"/>
          </p:cNvSpPr>
          <p:nvPr>
            <p:ph sz="quarter" idx="4294967295"/>
          </p:nvPr>
        </p:nvSpPr>
        <p:spPr>
          <a:xfrm>
            <a:off x="0" y="2288033"/>
            <a:ext cx="12192000" cy="2292096"/>
          </a:xfrm>
          <a:solidFill>
            <a:schemeClr val="tx1"/>
          </a:solidFill>
        </p:spPr>
        <p:txBody>
          <a:bodyPr lIns="228600" anchor="ctr">
            <a:noAutofit/>
          </a:bodyPr>
          <a:lstStyle>
            <a:lvl1pPr eaLnBrk="1">
              <a:defRPr/>
            </a:lvl1pPr>
          </a:lstStyle>
          <a:p>
            <a:pPr lvl="0">
              <a:spcBef>
                <a:spcPts val="0"/>
              </a:spcBef>
            </a:pPr>
            <a:endParaRPr lang="en-GB" sz="3200" dirty="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886" y="6555147"/>
            <a:ext cx="1477897" cy="12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51305"/>
      </p:ext>
    </p:extLst>
  </p:cSld>
  <p:clrMapOvr>
    <a:masterClrMapping/>
  </p:clrMapOvr>
  <p:transition spd="slow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634734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136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3200" b="1" i="0" baseline="0" dirty="0" err="1">
              <a:solidFill>
                <a:srgbClr val="FFFFFF"/>
              </a:solidFill>
              <a:latin typeface="IBM Plex Sans SemiBold"/>
              <a:cs typeface="Arial"/>
              <a:sym typeface="IBM Plex Sans SemiBol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GB" smtClean="0">
                <a:solidFill>
                  <a:srgbClr val="000000"/>
                </a:solidFill>
              </a:rPr>
              <a:pPr defTabSz="914377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defTabSz="914377"/>
            <a:r>
              <a:rPr lang="en-GB" smtClean="0">
                <a:solidFill>
                  <a:srgbClr val="000000"/>
                </a:solidFill>
              </a:rPr>
              <a:t>OrderNEXT UK &amp; IE Project Steering Committee | B1-UK | January 2019</a:t>
            </a:r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4658" y="2"/>
            <a:ext cx="12191999" cy="2012421"/>
          </a:xfrm>
          <a:noFill/>
        </p:spPr>
        <p:txBody>
          <a:bodyPr lIns="228600" tIns="201168" rIns="228600" bIns="228600"/>
          <a:lstStyle>
            <a:lvl1pPr>
              <a:defRPr sz="3200" b="1" i="0">
                <a:solidFill>
                  <a:schemeClr val="bg2"/>
                </a:solidFill>
                <a:latin typeface="IBM Plex Sans SemiBold" charset="0"/>
                <a:ea typeface="IBM Plex Sans SemiBold" charset="0"/>
                <a:cs typeface="IBM Plex Sans SemiBold" charset="0"/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509264"/>
      </p:ext>
    </p:extLst>
  </p:cSld>
  <p:clrMapOvr>
    <a:masterClrMapping/>
  </p:clrMapOvr>
  <p:transition spd="slow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3048000" cy="68580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2133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3048000" y="0"/>
            <a:ext cx="3048000" cy="68580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6096000" y="0"/>
            <a:ext cx="3048000" cy="68580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9144000" y="0"/>
            <a:ext cx="3048000" cy="68580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867">
                <a:solidFill>
                  <a:schemeClr val="bg2"/>
                </a:solidFill>
              </a:defRPr>
            </a:lvl1pPr>
            <a:lvl2pPr>
              <a:defRPr sz="1467">
                <a:solidFill>
                  <a:schemeClr val="bg2"/>
                </a:solidFill>
              </a:defRPr>
            </a:lvl2pPr>
            <a:lvl3pPr>
              <a:defRPr sz="1467">
                <a:solidFill>
                  <a:schemeClr val="bg2"/>
                </a:solidFill>
              </a:defRPr>
            </a:lvl3pPr>
            <a:lvl4pPr>
              <a:defRPr sz="1467">
                <a:solidFill>
                  <a:schemeClr val="bg2"/>
                </a:solidFill>
              </a:defRPr>
            </a:lvl4pPr>
            <a:lvl5pPr>
              <a:defRPr sz="1467">
                <a:solidFill>
                  <a:schemeClr val="bg2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144000" y="6435307"/>
            <a:ext cx="2743200" cy="182880"/>
          </a:xfrm>
          <a:prstGeom prst="rect">
            <a:avLst/>
          </a:prstGeom>
        </p:spPr>
        <p:txBody>
          <a:bodyPr/>
          <a:lstStyle/>
          <a:p>
            <a:pPr defTabSz="914377"/>
            <a:fld id="{3FD999D4-B456-9943-89B7-30D56181CE18}" type="slidenum">
              <a:rPr lang="en-GB" smtClean="0">
                <a:solidFill>
                  <a:srgbClr val="000000"/>
                </a:solidFill>
              </a:rPr>
              <a:pPr defTabSz="914377"/>
              <a:t>‹#›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4800" y="6435307"/>
            <a:ext cx="8534400" cy="182880"/>
          </a:xfrm>
          <a:prstGeom prst="rect">
            <a:avLst/>
          </a:prstGeom>
        </p:spPr>
        <p:txBody>
          <a:bodyPr/>
          <a:lstStyle/>
          <a:p>
            <a:pPr defTabSz="914377"/>
            <a:r>
              <a:rPr lang="en-GB" smtClean="0">
                <a:solidFill>
                  <a:srgbClr val="000000"/>
                </a:solidFill>
              </a:rPr>
              <a:t>OrderNEXT UK &amp; IE Project Steering Committee | B1-UK | January 2019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243566"/>
      </p:ext>
    </p:extLst>
  </p:cSld>
  <p:clrMapOvr>
    <a:masterClrMapping/>
  </p:clrMapOvr>
  <p:transition spd="slow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4605" y="2914867"/>
            <a:ext cx="1870863" cy="69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10454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0097948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24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 baseline="0"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pos="301" userDrawn="1">
          <p15:clr>
            <a:srgbClr val="FBAE40"/>
          </p15:clr>
        </p15:guide>
        <p15:guide id="2" pos="7384" userDrawn="1">
          <p15:clr>
            <a:srgbClr val="FBAE40"/>
          </p15:clr>
        </p15:guide>
        <p15:guide id="3" orient="horz" pos="21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890" userDrawn="1">
          <p15:clr>
            <a:srgbClr val="FBAE40"/>
          </p15:clr>
        </p15:guide>
        <p15:guide id="6" orient="horz" pos="3858" userDrawn="1">
          <p15:clr>
            <a:srgbClr val="FBAE40"/>
          </p15:clr>
        </p15:guide>
        <p15:guide id="7" orient="horz" pos="4260" userDrawn="1">
          <p15:clr>
            <a:srgbClr val="FBAE40"/>
          </p15:clr>
        </p15:guide>
        <p15:guide id="8" orient="horz" pos="404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ntent with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246082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48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pic>
        <p:nvPicPr>
          <p:cNvPr id="9" name="Bild 11"/>
          <p:cNvPicPr>
            <a:picLocks noChangeAspect="1"/>
          </p:cNvPicPr>
          <p:nvPr userDrawn="1"/>
        </p:nvPicPr>
        <p:blipFill rotWithShape="1">
          <a:blip r:embed="rId7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013"/>
          <a:stretch/>
        </p:blipFill>
        <p:spPr>
          <a:xfrm>
            <a:off x="-9832" y="0"/>
            <a:ext cx="6028267" cy="629390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488948" y="1413933"/>
            <a:ext cx="11224685" cy="4707467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01" userDrawn="1">
          <p15:clr>
            <a:srgbClr val="FBAE40"/>
          </p15:clr>
        </p15:guide>
        <p15:guide id="8" pos="738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773896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72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488948" y="1413933"/>
            <a:ext cx="5486400" cy="4707467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9"/>
          </p:nvPr>
        </p:nvSpPr>
        <p:spPr>
          <a:xfrm>
            <a:off x="6193368" y="1413933"/>
            <a:ext cx="5520267" cy="4707467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cxnSp>
        <p:nvCxnSpPr>
          <p:cNvPr id="7" name="Gerade Verbindung 6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896" userDrawn="1">
          <p15:clr>
            <a:srgbClr val="FBAE40"/>
          </p15:clr>
        </p15:guide>
        <p15:guide id="8" pos="3768" userDrawn="1">
          <p15:clr>
            <a:srgbClr val="FBAE40"/>
          </p15:clr>
        </p15:guide>
        <p15:guide id="9" pos="7384" userDrawn="1">
          <p15:clr>
            <a:srgbClr val="FBAE40"/>
          </p15:clr>
        </p15:guide>
        <p15:guide id="10" pos="301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with Subhead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317265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296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22"/>
          </p:nvPr>
        </p:nvSpPr>
        <p:spPr>
          <a:xfrm>
            <a:off x="6193368" y="1795463"/>
            <a:ext cx="5520267" cy="4325936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3"/>
          </p:nvPr>
        </p:nvSpPr>
        <p:spPr>
          <a:xfrm>
            <a:off x="488948" y="1795463"/>
            <a:ext cx="5486400" cy="4325936"/>
          </a:xfrm>
        </p:spPr>
        <p:txBody>
          <a:bodyPr/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GB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26" hasCustomPrompt="1"/>
          </p:nvPr>
        </p:nvSpPr>
        <p:spPr>
          <a:xfrm>
            <a:off x="488950" y="1412875"/>
            <a:ext cx="5486400" cy="3238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GB" noProof="0" dirty="0" smtClean="0"/>
              <a:t>Click to edit Master text styles</a:t>
            </a:r>
            <a:endParaRPr lang="en-GB" noProof="0" dirty="0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27" hasCustomPrompt="1"/>
          </p:nvPr>
        </p:nvSpPr>
        <p:spPr>
          <a:xfrm>
            <a:off x="6193368" y="1412875"/>
            <a:ext cx="5486400" cy="3238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GB" noProof="0" dirty="0" smtClean="0"/>
              <a:t>Click to edit Master text styles</a:t>
            </a:r>
            <a:endParaRPr lang="en-GB" noProof="0" dirty="0"/>
          </a:p>
        </p:txBody>
      </p:sp>
      <p:cxnSp>
        <p:nvCxnSpPr>
          <p:cNvPr id="9" name="Gerade Verbindung 8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" userDrawn="1">
          <p15:clr>
            <a:srgbClr val="FBAE40"/>
          </p15:clr>
        </p15:guide>
        <p15:guide id="2" orient="horz" pos="663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orient="horz" pos="4042" userDrawn="1">
          <p15:clr>
            <a:srgbClr val="FBAE40"/>
          </p15:clr>
        </p15:guide>
        <p15:guide id="6" orient="horz" pos="4260" userDrawn="1">
          <p15:clr>
            <a:srgbClr val="FBAE40"/>
          </p15:clr>
        </p15:guide>
        <p15:guide id="7" pos="3897" userDrawn="1">
          <p15:clr>
            <a:srgbClr val="FBAE40"/>
          </p15:clr>
        </p15:guide>
        <p15:guide id="8" pos="3769" userDrawn="1">
          <p15:clr>
            <a:srgbClr val="FBAE40"/>
          </p15:clr>
        </p15:guide>
        <p15:guide id="9" pos="7384" userDrawn="1">
          <p15:clr>
            <a:srgbClr val="FBAE40"/>
          </p15:clr>
        </p15:guide>
        <p15:guide id="10" orient="horz" pos="1131" userDrawn="1">
          <p15:clr>
            <a:srgbClr val="FBAE40"/>
          </p15:clr>
        </p15:guide>
        <p15:guide id="11" orient="horz" pos="1094" userDrawn="1">
          <p15:clr>
            <a:srgbClr val="FBAE40"/>
          </p15:clr>
        </p15:guide>
        <p15:guide id="12" pos="30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502267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320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GB" smtClean="0"/>
              <a:t>OrderNEXT UK &amp; IE Project Steering Committee | B1-UK | January 2019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36"/>
          </p:nvPr>
        </p:nvSpPr>
        <p:spPr>
          <a:xfrm>
            <a:off x="488948" y="1413933"/>
            <a:ext cx="11224685" cy="4707467"/>
          </a:xfrm>
          <a:pattFill prst="wdUpDiag">
            <a:fgClr>
              <a:srgbClr val="BFBFBF"/>
            </a:fgClr>
            <a:bgClr>
              <a:schemeClr val="bg1"/>
            </a:bgClr>
          </a:pattFill>
        </p:spPr>
        <p:txBody>
          <a:bodyPr tIns="540000" anchor="ctr"/>
          <a:lstStyle>
            <a:lvl1pPr marL="0" indent="0" algn="ctr">
              <a:buNone/>
              <a:defRPr sz="2000"/>
            </a:lvl1pPr>
          </a:lstStyle>
          <a:p>
            <a:r>
              <a:rPr lang="en-GB" dirty="0" smtClean="0"/>
              <a:t>Click icon to add picture</a:t>
            </a:r>
            <a:endParaRPr lang="en-GB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-1" y="6298735"/>
            <a:ext cx="12192001" cy="0"/>
          </a:xfrm>
          <a:prstGeom prst="line">
            <a:avLst/>
          </a:prstGeom>
          <a:ln w="12700">
            <a:solidFill>
              <a:schemeClr val="tx1">
                <a:alpha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orient="horz" pos="216" userDrawn="1">
          <p15:clr>
            <a:srgbClr val="FBAE40"/>
          </p15:clr>
        </p15:guide>
        <p15:guide id="3" orient="horz" pos="890" userDrawn="1">
          <p15:clr>
            <a:srgbClr val="FBAE40"/>
          </p15:clr>
        </p15:guide>
        <p15:guide id="4" orient="horz" pos="3858" userDrawn="1">
          <p15:clr>
            <a:srgbClr val="FBAE40"/>
          </p15:clr>
        </p15:guide>
        <p15:guide id="5" pos="301" userDrawn="1">
          <p15:clr>
            <a:srgbClr val="FBAE40"/>
          </p15:clr>
        </p15:guide>
        <p15:guide id="6" pos="7384" userDrawn="1">
          <p15:clr>
            <a:srgbClr val="FBAE40"/>
          </p15:clr>
        </p15:guide>
        <p15:guide id="7" orient="horz" pos="4042" userDrawn="1">
          <p15:clr>
            <a:srgbClr val="FBAE40"/>
          </p15:clr>
        </p15:guide>
        <p15:guide id="8" orient="horz" pos="42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ictur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875425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44" name="think-cell Slide" r:id="rId5" imgW="338" imgH="338" progId="TCLayout.ActiveDocument.1">
                  <p:embed/>
                </p:oleObj>
              </mc:Choice>
              <mc:Fallback>
                <p:oleObj name="think-cell Slide" r:id="rId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/>
          <a:lstStyle>
            <a:lvl1pPr>
              <a:lnSpc>
                <a:spcPts val="2700"/>
              </a:lnSpc>
              <a:defRPr/>
            </a:lvl1pPr>
          </a:lstStyle>
          <a:p>
            <a:r>
              <a:rPr lang="en-GB" noProof="0" dirty="0" smtClean="0"/>
              <a:t>Click to edit Master title style.</a:t>
            </a:r>
            <a:br>
              <a:rPr lang="en-GB" noProof="0" dirty="0" smtClean="0"/>
            </a:br>
            <a:r>
              <a:rPr lang="en-GB" noProof="0" dirty="0" smtClean="0"/>
              <a:t>Second Line Lorem Ipsum.</a:t>
            </a:r>
            <a:endParaRPr lang="en-GB" noProof="0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33"/>
          </p:nvPr>
        </p:nvSpPr>
        <p:spPr>
          <a:xfrm>
            <a:off x="5" y="1413933"/>
            <a:ext cx="12192003" cy="5444068"/>
          </a:xfrm>
          <a:pattFill prst="wdUpDiag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vert="horz" lIns="0" tIns="540000" rIns="0" bIns="0" rtlCol="0" anchor="ctr" anchorCtr="0">
            <a:noAutofit/>
          </a:bodyPr>
          <a:lstStyle>
            <a:lvl1pPr algn="ctr">
              <a:buFontTx/>
              <a:buNone/>
              <a:defRPr lang="en-US" sz="2000">
                <a:ea typeface="BMW Type Global Pro Regular" pitchFamily="2" charset="0"/>
                <a:cs typeface="BMW Group" pitchFamily="2" charset="0"/>
              </a:defRPr>
            </a:lvl1pPr>
          </a:lstStyle>
          <a:p>
            <a:pPr lvl="0" indent="0" algn="ctr">
              <a:buNone/>
            </a:pPr>
            <a:r>
              <a:rPr lang="en-GB" dirty="0" smtClean="0"/>
              <a:t>Click icon to add picture</a:t>
            </a:r>
            <a:endParaRPr lang="en-GB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orient="horz" pos="216" userDrawn="1">
          <p15:clr>
            <a:srgbClr val="FBAE40"/>
          </p15:clr>
        </p15:guide>
        <p15:guide id="3" pos="301" userDrawn="1">
          <p15:clr>
            <a:srgbClr val="FBAE40"/>
          </p15:clr>
        </p15:guide>
        <p15:guide id="4" pos="7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image" Target="../media/image10.emf"/><Relationship Id="rId3" Type="http://schemas.openxmlformats.org/officeDocument/2006/relationships/slideLayout" Target="../slideLayouts/slideLayout1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ags" Target="../tags/tag31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ags" Target="../tags/tag30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vmlDrawing" Target="../drawings/vmlDrawing15.v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12285373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CCCCCC"/>
          </a:solidFill>
          <a:ln w="9525">
            <a:solidFill>
              <a:srgbClr val="CCCC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t" anchorCtr="0">
            <a:noAutofit/>
          </a:bodyPr>
          <a:lstStyle/>
          <a:p>
            <a:pPr marL="0" lvl="0" indent="0" algn="l" rtl="0" eaLnBrk="1" fontAlgn="auto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</a:pPr>
            <a:endParaRPr lang="en-GB" sz="2600" b="1" i="0" u="none" baseline="0" dirty="0" err="1" smtClean="0">
              <a:solidFill>
                <a:srgbClr val="666666"/>
              </a:solidFill>
              <a:latin typeface="BMW Group Condensed" panose="020B0606020202020204" pitchFamily="34" charset="0"/>
              <a:ea typeface="+mn-ea"/>
              <a:cs typeface="+mn-cs"/>
              <a:sym typeface="BMW Group Condensed" panose="020B0606020202020204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88949" y="6425350"/>
            <a:ext cx="9851675" cy="33178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rgbClr val="404040"/>
                </a:solidFill>
              </a:defRPr>
            </a:lvl1pPr>
          </a:lstStyle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10586156" y="6425347"/>
            <a:ext cx="1127477" cy="33178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rgbClr val="404040"/>
                </a:solidFill>
              </a:defRPr>
            </a:lvl1pPr>
          </a:lstStyle>
          <a:p>
            <a:r>
              <a:rPr lang="en-GB" noProof="0" dirty="0" smtClean="0"/>
              <a:t>Page </a:t>
            </a:r>
            <a:fld id="{AA807A42-CF27-4B84-8583-18EBE418342E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80" name="Rechteck 279"/>
          <p:cNvSpPr/>
          <p:nvPr/>
        </p:nvSpPr>
        <p:spPr>
          <a:xfrm>
            <a:off x="237067" y="177800"/>
            <a:ext cx="240000" cy="1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GB" sz="1800" dirty="0"/>
          </a:p>
        </p:txBody>
      </p:sp>
      <p:sp>
        <p:nvSpPr>
          <p:cNvPr id="8" name="empower - DO NOT DELETE!!!" hidden="1"/>
          <p:cNvSpPr/>
          <p:nvPr userDrawn="1">
            <p:custDataLst>
              <p:tags r:id="rId21"/>
            </p:custDataLst>
          </p:nvPr>
        </p:nvSpPr>
        <p:spPr>
          <a:xfrm>
            <a:off x="-1693333" y="-1270000"/>
            <a:ext cx="0" cy="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GB" sz="180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8948" y="347184"/>
            <a:ext cx="11224685" cy="70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>
              <a:lnSpc>
                <a:spcPts val="2700"/>
              </a:lnSpc>
            </a:pPr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8948" y="1413933"/>
            <a:ext cx="11224685" cy="470746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smtClean="0"/>
              <a:t>Click to 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5684105" y="6446338"/>
            <a:ext cx="834370" cy="310797"/>
          </a:xfrm>
          <a:prstGeom prst="rect">
            <a:avLst/>
          </a:prstGeom>
        </p:spPr>
      </p:pic>
    </p:spTree>
    <p:extLst/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6" r:id="rId2"/>
    <p:sldLayoutId id="2147483748" r:id="rId3"/>
    <p:sldLayoutId id="2147483749" r:id="rId4"/>
    <p:sldLayoutId id="2147483752" r:id="rId5"/>
    <p:sldLayoutId id="2147483750" r:id="rId6"/>
    <p:sldLayoutId id="2147483751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65" r:id="rId14"/>
    <p:sldLayoutId id="2147483762" r:id="rId15"/>
    <p:sldLayoutId id="214748376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3400"/>
        </a:lnSpc>
        <a:spcBef>
          <a:spcPct val="0"/>
        </a:spcBef>
        <a:buNone/>
        <a:defRPr lang="de-DE" sz="2600" b="1" kern="1200" cap="all" baseline="0" smtClean="0">
          <a:solidFill>
            <a:srgbClr val="92A2BD"/>
          </a:solidFill>
          <a:latin typeface="+mj-lt"/>
          <a:ea typeface="+mn-ea"/>
          <a:cs typeface="+mn-cs"/>
        </a:defRPr>
      </a:lvl1pPr>
    </p:titleStyle>
    <p:bodyStyle>
      <a:lvl1pPr marL="176213" indent="-176213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914400" rtl="0" eaLnBrk="1" latinLnBrk="0" hangingPunct="1">
        <a:spcBef>
          <a:spcPts val="0"/>
        </a:spcBef>
        <a:spcAft>
          <a:spcPts val="600"/>
        </a:spcAft>
        <a:buFont typeface="Symbol" panose="05050102010706020507" pitchFamily="18" charset="2"/>
        <a:buChar char="-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 userDrawn="1">
            <p:custDataLst>
              <p:tags r:id="rId23"/>
            </p:custDataLst>
            <p:extLst>
              <p:ext uri="{D42A27DB-BD31-4B8C-83A1-F6EECF244321}">
                <p14:modId xmlns:p14="http://schemas.microsoft.com/office/powerpoint/2010/main" val="23435173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01" name="think-cell Slide" r:id="rId25" imgW="338" imgH="338" progId="TCLayout.ActiveDocument.1">
                  <p:embed/>
                </p:oleObj>
              </mc:Choice>
              <mc:Fallback>
                <p:oleObj name="think-cell Slide" r:id="rId25" imgW="338" imgH="33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GB" sz="3200" b="0" i="0" baseline="0" dirty="0" err="1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268225"/>
            <a:ext cx="5486400" cy="59881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 noProof="0" dirty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00800" y="256033"/>
            <a:ext cx="5486400" cy="600032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 dirty="0" smtClean="0"/>
              <a:t>Edit Master text styles</a:t>
            </a:r>
          </a:p>
          <a:p>
            <a:pPr lvl="1"/>
            <a:r>
              <a:rPr lang="en-GB" noProof="0" dirty="0" smtClean="0"/>
              <a:t>Second level</a:t>
            </a:r>
          </a:p>
          <a:p>
            <a:pPr lvl="2"/>
            <a:r>
              <a:rPr lang="en-GB" noProof="0" dirty="0" smtClean="0"/>
              <a:t>Third level</a:t>
            </a:r>
          </a:p>
          <a:p>
            <a:pPr lvl="3"/>
            <a:r>
              <a:rPr lang="en-GB" noProof="0" dirty="0" smtClean="0"/>
              <a:t>Fourth level</a:t>
            </a:r>
          </a:p>
          <a:p>
            <a:pPr lvl="4"/>
            <a:r>
              <a:rPr lang="en-GB" noProof="0" dirty="0" smtClean="0"/>
              <a:t>Fifth level</a:t>
            </a:r>
            <a:endParaRPr lang="en-GB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5684105" y="6446338"/>
            <a:ext cx="834370" cy="31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1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  <p:sldLayoutId id="2147483814" r:id="rId13"/>
    <p:sldLayoutId id="2147483815" r:id="rId14"/>
    <p:sldLayoutId id="2147483816" r:id="rId15"/>
    <p:sldLayoutId id="2147483817" r:id="rId16"/>
    <p:sldLayoutId id="2147483818" r:id="rId17"/>
    <p:sldLayoutId id="2147483819" r:id="rId18"/>
    <p:sldLayoutId id="2147483820" r:id="rId19"/>
    <p:sldLayoutId id="2147483821" r:id="rId20"/>
  </p:sldLayoutIdLst>
  <p:transition spd="slow">
    <p:fade/>
  </p:transition>
  <p:hf hdr="0" dt="0"/>
  <p:txStyles>
    <p:titleStyle>
      <a:lvl1pPr algn="l" defTabSz="609585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609585" rtl="0" eaLnBrk="1" latinLnBrk="0" hangingPunct="1">
        <a:lnSpc>
          <a:spcPct val="100000"/>
        </a:lnSpc>
        <a:spcBef>
          <a:spcPts val="1467"/>
        </a:spcBef>
        <a:buFont typeface="Arial"/>
        <a:buNone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230712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529153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•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833946" indent="-224361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–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1071007" indent="-230712" algn="l" defTabSz="609585" rtl="0" eaLnBrk="1" latinLnBrk="0" hangingPunct="1">
        <a:lnSpc>
          <a:spcPct val="100000"/>
        </a:lnSpc>
        <a:spcBef>
          <a:spcPts val="1467"/>
        </a:spcBef>
        <a:spcAft>
          <a:spcPts val="0"/>
        </a:spcAft>
        <a:buFont typeface="Arial"/>
        <a:buChar char="»"/>
        <a:defRPr sz="1867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4" orient="horz" pos="813">
          <p15:clr>
            <a:srgbClr val="F26B43"/>
          </p15:clr>
        </p15:guide>
        <p15:guide id="5" orient="horz" pos="2022">
          <p15:clr>
            <a:srgbClr val="F26B43"/>
          </p15:clr>
        </p15:guide>
        <p15:guide id="6" orient="horz" pos="2426">
          <p15:clr>
            <a:srgbClr val="F26B43"/>
          </p15:clr>
        </p15:guide>
        <p15:guide id="7" orient="horz" pos="2829">
          <p15:clr>
            <a:srgbClr val="F26B43"/>
          </p15:clr>
        </p15:guide>
        <p15:guide id="8" pos="2880">
          <p15:clr>
            <a:srgbClr val="F26B43"/>
          </p15:clr>
        </p15:guide>
        <p15:guide id="9" pos="2736">
          <p15:clr>
            <a:srgbClr val="F26B43"/>
          </p15:clr>
        </p15:guide>
        <p15:guide id="10" pos="1584">
          <p15:clr>
            <a:srgbClr val="F26B43"/>
          </p15:clr>
        </p15:guide>
        <p15:guide id="11" pos="1440">
          <p15:clr>
            <a:srgbClr val="F26B43"/>
          </p15:clr>
        </p15:guide>
        <p15:guide id="12" pos="3024">
          <p15:clr>
            <a:srgbClr val="F26B43"/>
          </p15:clr>
        </p15:guide>
        <p15:guide id="13" pos="4320">
          <p15:clr>
            <a:srgbClr val="F26B43"/>
          </p15:clr>
        </p15:guide>
        <p15:guide id="14" pos="144">
          <p15:clr>
            <a:srgbClr val="F26B43"/>
          </p15:clr>
        </p15:guide>
        <p15:guide id="15" pos="5616">
          <p15:clr>
            <a:srgbClr val="F26B43"/>
          </p15:clr>
        </p15:guide>
        <p15:guide id="16" orient="horz" pos="142">
          <p15:clr>
            <a:srgbClr val="F26B43"/>
          </p15:clr>
        </p15:guide>
        <p15:guide id="17" pos="4176">
          <p15:clr>
            <a:srgbClr val="F26B43"/>
          </p15:clr>
        </p15:guide>
        <p15:guide id="18" pos="4464">
          <p15:clr>
            <a:srgbClr val="F26B43"/>
          </p15:clr>
        </p15:guide>
        <p15:guide id="19" orient="horz" pos="3098">
          <p15:clr>
            <a:srgbClr val="F26B43"/>
          </p15:clr>
        </p15:guide>
        <p15:guide id="20" orient="horz" pos="420">
          <p15:clr>
            <a:srgbClr val="F26B43"/>
          </p15:clr>
        </p15:guide>
        <p15:guide id="21" orient="horz" pos="7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1.JPG"/><Relationship Id="rId2" Type="http://schemas.openxmlformats.org/officeDocument/2006/relationships/tags" Target="../tags/tag60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6806295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platzhalter 8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dirty="0" smtClean="0"/>
              <a:t>B1-UK-F-1, Date</a:t>
            </a:r>
            <a:endParaRPr lang="en-GB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12482"/>
          <a:stretch>
            <a:fillRect/>
          </a:stretch>
        </p:blipFill>
        <p:spPr/>
      </p:pic>
      <p:pic>
        <p:nvPicPr>
          <p:cNvPr id="4113" name="Picture 1" descr="image00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67375" y="-56572"/>
            <a:ext cx="12348000" cy="3151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platzhalt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3200" dirty="0" smtClean="0">
                <a:solidFill>
                  <a:schemeClr val="bg1"/>
                </a:solidFill>
              </a:rPr>
              <a:t>OrderNEXT UK &amp; IE Project</a:t>
            </a:r>
          </a:p>
          <a:p>
            <a:r>
              <a:rPr lang="en-GB" sz="3200" dirty="0" smtClean="0">
                <a:solidFill>
                  <a:schemeClr val="bg1"/>
                </a:solidFill>
              </a:rPr>
              <a:t>DevOps approach</a:t>
            </a: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January 2019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31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948" y="173736"/>
            <a:ext cx="11224685" cy="329184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GB" dirty="0" smtClean="0"/>
              <a:t>What is DevOps ?</a:t>
            </a:r>
          </a:p>
          <a:p>
            <a:r>
              <a:rPr lang="en-GB" dirty="0" smtClean="0"/>
              <a:t>IIB </a:t>
            </a:r>
            <a:r>
              <a:rPr lang="en-GB" dirty="0"/>
              <a:t>CI </a:t>
            </a:r>
            <a:r>
              <a:rPr lang="en-GB" dirty="0" smtClean="0"/>
              <a:t>Demo  </a:t>
            </a:r>
          </a:p>
          <a:p>
            <a:r>
              <a:rPr lang="en-GB" dirty="0" smtClean="0"/>
              <a:t>IIB-deployment-process</a:t>
            </a:r>
          </a:p>
          <a:p>
            <a:r>
              <a:rPr lang="en-GB" dirty="0" smtClean="0"/>
              <a:t>Java-deployment-process</a:t>
            </a:r>
          </a:p>
          <a:p>
            <a:r>
              <a:rPr lang="en-GB" dirty="0"/>
              <a:t>Mainframe </a:t>
            </a:r>
            <a:r>
              <a:rPr lang="en-GB" dirty="0" smtClean="0"/>
              <a:t>DevOps plan</a:t>
            </a:r>
          </a:p>
          <a:p>
            <a:r>
              <a:rPr lang="en-GB" dirty="0" smtClean="0"/>
              <a:t>Brief on OpenStack</a:t>
            </a:r>
            <a:r>
              <a:rPr lang="en-GB" dirty="0"/>
              <a:t>, Bitbucket, </a:t>
            </a:r>
            <a:r>
              <a:rPr lang="en-GB" dirty="0" smtClean="0"/>
              <a:t>Jenkins </a:t>
            </a:r>
            <a:r>
              <a:rPr lang="en-GB" dirty="0" err="1" smtClean="0"/>
              <a:t>etc</a:t>
            </a:r>
            <a:endParaRPr lang="en-GB" dirty="0"/>
          </a:p>
          <a:p>
            <a:r>
              <a:rPr lang="en-GB" dirty="0" smtClean="0"/>
              <a:t>Questions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AA807A42-CF27-4B84-8583-18EBE418342E}" type="slidenum">
              <a:rPr lang="en-GB" noProof="0" smtClean="0"/>
              <a:pPr/>
              <a:t>2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28483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409" y="208925"/>
            <a:ext cx="11224685" cy="284851"/>
          </a:xfrm>
        </p:spPr>
        <p:txBody>
          <a:bodyPr/>
          <a:lstStyle/>
          <a:p>
            <a:r>
              <a:rPr lang="en-GB" dirty="0"/>
              <a:t>What is DevOps ?</a:t>
            </a:r>
          </a:p>
        </p:txBody>
      </p:sp>
      <p:pic>
        <p:nvPicPr>
          <p:cNvPr id="3" name="DevOps Pipelin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8949" y="585216"/>
            <a:ext cx="10703307" cy="556361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AA807A42-CF27-4B84-8583-18EBE418342E}" type="slidenum">
              <a:rPr lang="en-GB" noProof="0" smtClean="0"/>
              <a:pPr/>
              <a:t>3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471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44" y="87646"/>
            <a:ext cx="11224685" cy="393193"/>
          </a:xfrm>
        </p:spPr>
        <p:txBody>
          <a:bodyPr/>
          <a:lstStyle/>
          <a:p>
            <a:r>
              <a:rPr lang="en-GB" dirty="0"/>
              <a:t>IIB CI Demo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AA807A42-CF27-4B84-8583-18EBE418342E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9291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329" y="100584"/>
            <a:ext cx="11375304" cy="387521"/>
          </a:xfrm>
        </p:spPr>
        <p:txBody>
          <a:bodyPr/>
          <a:lstStyle/>
          <a:p>
            <a:r>
              <a:rPr lang="en-GB" dirty="0"/>
              <a:t>IIB-deployment-process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2"/>
          </p:nvPr>
        </p:nvSpPr>
        <p:spPr>
          <a:xfrm>
            <a:off x="488948" y="850393"/>
            <a:ext cx="11224685" cy="5271008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AA807A42-CF27-4B84-8583-18EBE418342E}" type="slidenum">
              <a:rPr lang="en-GB" noProof="0" smtClean="0"/>
              <a:pPr/>
              <a:t>5</a:t>
            </a:fld>
            <a:endParaRPr lang="en-GB" noProof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9" y="640080"/>
            <a:ext cx="9893808" cy="532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16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4" y="100584"/>
            <a:ext cx="11347873" cy="502920"/>
          </a:xfrm>
        </p:spPr>
        <p:txBody>
          <a:bodyPr/>
          <a:lstStyle/>
          <a:p>
            <a:r>
              <a:rPr lang="en-GB" dirty="0"/>
              <a:t>Java-deployment-process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AA807A42-CF27-4B84-8583-18EBE418342E}" type="slidenum">
              <a:rPr lang="en-GB" noProof="0" smtClean="0"/>
              <a:pPr/>
              <a:t>6</a:t>
            </a:fld>
            <a:endParaRPr lang="en-GB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48" y="603504"/>
            <a:ext cx="7969252" cy="565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8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96" y="82296"/>
            <a:ext cx="11402737" cy="484632"/>
          </a:xfrm>
        </p:spPr>
        <p:txBody>
          <a:bodyPr/>
          <a:lstStyle/>
          <a:p>
            <a:r>
              <a:rPr lang="en-GB" dirty="0"/>
              <a:t>Mainframe DevOps </a:t>
            </a:r>
            <a:r>
              <a:rPr lang="en-GB" dirty="0" smtClean="0"/>
              <a:t>plan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28107" y="768096"/>
            <a:ext cx="11169049" cy="5353305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AA807A42-CF27-4B84-8583-18EBE418342E}" type="slidenum">
              <a:rPr lang="en-GB" noProof="0" smtClean="0"/>
              <a:pPr/>
              <a:t>7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18788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65" y="136873"/>
            <a:ext cx="11430168" cy="420912"/>
          </a:xfrm>
        </p:spPr>
        <p:txBody>
          <a:bodyPr/>
          <a:lstStyle/>
          <a:p>
            <a:r>
              <a:rPr lang="en-GB" dirty="0" smtClean="0"/>
              <a:t>OpenStack</a:t>
            </a:r>
            <a:r>
              <a:rPr lang="en-GB" dirty="0"/>
              <a:t>, Bitbucket, </a:t>
            </a:r>
            <a:r>
              <a:rPr lang="en-GB" smtClean="0"/>
              <a:t>Jenkins etc. </a:t>
            </a:r>
            <a:r>
              <a:rPr lang="en-GB" dirty="0" smtClean="0"/>
              <a:t>BRIEF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GB" noProof="0" smtClean="0"/>
              <a:t>OrderNEXT UK &amp; IE Project Steering Committee | B1-UK | January 2019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noProof="0" smtClean="0"/>
              <a:t>Page </a:t>
            </a:r>
            <a:fld id="{AA807A42-CF27-4B84-8583-18EBE418342E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83465" y="1775152"/>
            <a:ext cx="11430167" cy="70147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lang="de-DE" sz="2600" b="1" kern="1200" cap="all" baseline="0">
                <a:solidFill>
                  <a:srgbClr val="92A2BD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GB" dirty="0"/>
              <a:t>QUESTIONS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6" y="2138048"/>
            <a:ext cx="4965190" cy="338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4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yearfmt&gt;&lt;begin val=&quot;0&quot;/&gt;&lt;end val=&quot;4&quot;/&gt;&lt;/m_yearfmt&gt;&lt;/m_precDefaultNumber&gt;&lt;m_precDefaultPercent&gt;&lt;m_yearfmt&gt;&lt;begin val=&quot;0&quot;/&gt;&lt;end val=&quot;4&quot;/&gt;&lt;/m_yearfmt&gt;&lt;/m_precDefaultPercent&gt;&lt;m_precDefaultDate&gt;&lt;m_bNumberIsYear val=&quot;0&quot;/&gt;&lt;m_strFormatTime&gt;%d/%m/%Y&lt;/m_strFormatTime&gt;&lt;m_yearfmt&gt;&lt;begin val=&quot;0&quot;/&gt;&lt;end val=&quot;0&quot;/&gt;&lt;/m_yearfmt&gt;&lt;/m_precDefaultDate&gt;&lt;m_precDefaultYear&gt;&lt;m_bNumberIsYear val=&quot;0&quot;/&gt;&lt;m_strFormatTime&gt;%Y&lt;/m_strFormatTime&gt;&lt;m_yearfmt&gt;&lt;begin val=&quot;0&quot;/&gt;&lt;end val=&quot;0&quot;/&gt;&lt;/m_yearfmt&gt;&lt;/m_precDefaultYear&gt;&lt;m_precDefaultQuarter&gt;&lt;m_bNumberIsYear val=&quot;0&quot;/&gt;&lt;m_strFormatTime&gt;Q%5&lt;/m_strFormatTime&gt;&lt;m_yearfmt&gt;&lt;begin val=&quot;0&quot;/&gt;&lt;end val=&quot;4&quot;/&gt;&lt;/m_yearfmt&gt;&lt;/m_precDefaultQuarter&gt;&lt;m_precDefaultMonth&gt;&lt;m_bNumberIsYear val=&quot;0&quot;/&gt;&lt;m_strFormatTime&gt;%1&lt;/m_strFormatTime&gt;&lt;m_yearfmt&gt;&lt;begin val=&quot;0&quot;/&gt;&lt;end val=&quot;0&quot;/&gt;&lt;/m_yearfmt&gt;&lt;/m_precDefaultMonth&gt;&lt;m_precDefaultWeek&gt;&lt;m_bNumberIsYear val=&quot;0&quot;/&gt;&lt;m_strFormatTime&gt;%1&lt;/m_strFormatTime&gt;&lt;m_yearfmt&gt;&lt;begin val=&quot;0&quot;/&gt;&lt;end val=&quot;4&quot;/&gt;&lt;/m_yearfmt&gt;&lt;/m_precDefaultWeek&gt;&lt;m_precDefaultDay&gt;&lt;m_bNumberIsYear val=&quot;0&quot;/&gt;&lt;m_strFormatTime&gt;%#d&lt;/m_strFormatTime&gt;&lt;m_yearfmt&gt;&lt;begin val=&quot;0&quot;/&gt;&lt;end val=&quot;4&quot;/&gt;&lt;/m_yearfmt&gt;&lt;/m_precDefaultDay&gt;&lt;m_mruColor&gt;&lt;m_vecMRU length=&quot;5&quot;&gt;&lt;elem m_fUsage=&quot;1.89999999999999991118E+00&quot;&gt;&lt;m_msothmcolidx val=&quot;0&quot;/&gt;&lt;m_rgb r=&quot;F1&quot; g=&quot;0D&quot; b=&quot;01&quot;/&gt;&lt;m_nBrightness val=&quot;0&quot;/&gt;&lt;/elem&gt;&lt;elem m_fUsage=&quot;1.53899999999999992362E+00&quot;&gt;&lt;m_msothmcolidx val=&quot;0&quot;/&gt;&lt;m_rgb r=&quot;EB&quot; g=&quot;69&quot; b=&quot;76&quot;/&gt;&lt;m_nBrightness val=&quot;0&quot;/&gt;&lt;/elem&gt;&lt;elem m_fUsage=&quot;1.24659000000000008690E+00&quot;&gt;&lt;m_msothmcolidx val=&quot;0&quot;/&gt;&lt;m_rgb r=&quot;59&quot; g=&quot;59&quot; b=&quot;59&quot;/&gt;&lt;m_nBrightness val=&quot;0&quot;/&gt;&lt;/elem&gt;&lt;elem m_fUsage=&quot;1.00973789999999996603E+00&quot;&gt;&lt;m_msothmcolidx val=&quot;0&quot;/&gt;&lt;m_rgb r=&quot;91&quot; g=&quot;91&quot; b=&quot;91&quot;/&gt;&lt;m_nBrightness val=&quot;0&quot;/&gt;&lt;/elem&gt;&lt;elem m_fUsage=&quot;8.17887699000000023553E-01&quot;&gt;&lt;m_msothmcolidx val=&quot;0&quot;/&gt;&lt;m_rgb r=&quot;B5&quot; g=&quot;B5&quot; b=&quot;B5&quot;/&gt;&lt;m_nBrightness val=&quot;0&quot;/&gt;&lt;/elem&gt;&lt;/m_vecMRU&gt;&lt;/m_mruColor&gt;&lt;m_eweekdayFirstOfWeek val=&quot;2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pHS5H5RQeF2V966U2IbQ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eZbq076QOaBxgFKtXeYy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tjg7v39Q.CvlUDkXqILP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Ga6CymbS3alIkpaIuw25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7CKeBuCTyG1an0Cn6lNP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oNGxaYpPTXWvG5HXBoxrvg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.W2Yow1Ss6EuIBlick9h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T7IF8F7RDqQWIyabgCYS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3FBI1SNiTxWx0ejyBztp5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fc4bcpHTvakp0a7542VBQ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iCypELMTlCOc8eHom6daA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kTtL8pTQ0WsW2tMjLRlt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AOsJq2XQDeZBrzAwSBqgw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ClUBz4dToyIz4qvwz9_t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BIAzfJ1Rj2b.XWpdOI_5g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qEnn6snQGOCdu8fqOBbC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PRESI_FIRST_SLIDENUMBER" val="1"/>
  <p:tag name="MIO_FALLBACK_LAYOUT" val="14"/>
  <p:tag name="MIO_SHOW_DATE" val="False"/>
  <p:tag name="MIO_SHOW_FOOTER" val="True"/>
  <p:tag name="MIO_SHOW_PAGENUMBER" val="True"/>
  <p:tag name="MIO_AVOID_BLANK_LAYOUT" val="True"/>
  <p:tag name="MIO_NUMBER_OF_VALID_LAYOUTS" val="15"/>
  <p:tag name="MIO_MST_COLOR_1" val="0,0,0,Dunkel 1"/>
  <p:tag name="MIO_MST_COLOR_2" val="255,255,255,Hell 1"/>
  <p:tag name="MIO_MST_COLOR_3" val="64,64,64,Dunkel 2"/>
  <p:tag name="MIO_MST_COLOR_4" val="146,162,189,Hell 2"/>
  <p:tag name="MIO_MST_COLOR_5" val="102,113,132,Akzent 1"/>
  <p:tag name="MIO_MST_COLOR_6" val="146,162,189,Akzent 2"/>
  <p:tag name="MIO_MST_COLOR_7" val="173,185,206,Akzent 3"/>
  <p:tag name="MIO_MST_COLOR_8" val="201,209,222,Akzent 4"/>
  <p:tag name="MIO_MST_COLOR_9" val="228,232,238,Akzent 5"/>
  <p:tag name="MIO_MST_COLOR_10" val="221,218,210,Akzent 6"/>
  <p:tag name="MIO_MST_COLOR_11" val="0,0,0,"/>
  <p:tag name="MIO_MST_COLOR_12" val="0,0,0,"/>
  <p:tag name="MIO_HDS" val="True"/>
  <p:tag name="MIO_EK" val="1989"/>
  <p:tag name="MIO_UPDATE" val="True"/>
  <p:tag name="MIO_VERSION" val="23.10.2015 16:52:00"/>
  <p:tag name="MIO_DBID" val="917DD09C-76C3-4640-8E0D-382111CB3B69"/>
  <p:tag name="MIO_LASTDOWNLOADED" val="30.10.2015 14:18:05"/>
  <p:tag name="MIO_OBJECTNAME" val="BMW Group 4:3"/>
  <p:tag name="MIO_LASTEDITORNAME" val="empower enterpris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sj3RFhSzKQGMYZunUy5w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8DnvuqISFe1qaK4cWxQo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UyaK3nISQ2SGrCJdcnNZQ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_piFy6BTNaXW5SKvFhLB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yz1.1OcRGCC7jhv44hMx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BLAnuuqHQhydqtEFU46ooQ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WHxJKJq5QGunHCukcwpSqA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4ddjOPfVRjm9qxw3aENDpA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yYLYKlbQGap1ds_tIBI4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_KRF5UOSP68HdBqduT6Q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05UzBBpSymLylyFcPBKv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iaUW_JxQTWr502fQIv7hw"/>
</p:tagLst>
</file>

<file path=ppt/theme/theme1.xml><?xml version="1.0" encoding="utf-8"?>
<a:theme xmlns:a="http://schemas.openxmlformats.org/drawingml/2006/main" name="BMW Group 16:9">
  <a:themeElements>
    <a:clrScheme name="Benutzerdefiniert 68">
      <a:dk1>
        <a:srgbClr val="000000"/>
      </a:dk1>
      <a:lt1>
        <a:sysClr val="window" lastClr="FFFFFF"/>
      </a:lt1>
      <a:dk2>
        <a:srgbClr val="404040"/>
      </a:dk2>
      <a:lt2>
        <a:srgbClr val="92A2BD"/>
      </a:lt2>
      <a:accent1>
        <a:srgbClr val="667184"/>
      </a:accent1>
      <a:accent2>
        <a:srgbClr val="92A2BD"/>
      </a:accent2>
      <a:accent3>
        <a:srgbClr val="ADB9CE"/>
      </a:accent3>
      <a:accent4>
        <a:srgbClr val="C9D1DE"/>
      </a:accent4>
      <a:accent5>
        <a:srgbClr val="E4E8EE"/>
      </a:accent5>
      <a:accent6>
        <a:srgbClr val="DDDAD2"/>
      </a:accent6>
      <a:hlink>
        <a:srgbClr val="000000"/>
      </a:hlink>
      <a:folHlink>
        <a:srgbClr val="000000"/>
      </a:folHlink>
    </a:clrScheme>
    <a:fontScheme name="BMW GROUP">
      <a:majorFont>
        <a:latin typeface="BMW Group Condensed"/>
        <a:ea typeface=""/>
        <a:cs typeface=""/>
      </a:majorFont>
      <a:minorFont>
        <a:latin typeface="BMW Group Condensed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CCCCCC"/>
        </a:solidFill>
        <a:ln w="9525">
          <a:solidFill>
            <a:srgbClr val="CCCCCC"/>
          </a:solidFill>
        </a:ln>
      </a:spPr>
      <a:bodyPr rtlCol="0" anchor="t"/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err="1" smtClean="0">
            <a:solidFill>
              <a:srgbClr val="666666"/>
            </a:solidFill>
            <a:latin typeface="BMW Group Condensed" panose="020B0606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rgbClr val="92A2BD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vert="horz" rtlCol="0">
        <a:spAutoFit/>
      </a:bodyPr>
      <a:lstStyle>
        <a:defPPr algn="l" rtl="0" eaLnBrk="1" fontAlgn="auto" hangingPunct="1">
          <a:lnSpc>
            <a:spcPct val="100000"/>
          </a:lnSpc>
          <a:spcBef>
            <a:spcPts val="0"/>
          </a:spcBef>
          <a:spcAft>
            <a:spcPts val="0"/>
          </a:spcAft>
          <a:defRPr sz="1800" b="0" i="0" u="none" baseline="0" dirty="0" smtClean="0">
            <a:solidFill>
              <a:srgbClr val="000000"/>
            </a:solidFill>
            <a:latin typeface="BMW Group Condensed" panose="020B0606020202020204" pitchFamily="34" charset="0"/>
          </a:defRPr>
        </a:defPPr>
      </a:lstStyle>
    </a:txDef>
  </a:objectDefaults>
  <a:extraClrSchemeLst/>
  <a:custClrLst>
    <a:custClr name="Grundfarbe Schwarz">
      <a:srgbClr val="000000"/>
    </a:custClr>
    <a:custClr name="Grundfarbe Graubraun 1">
      <a:srgbClr val="555147"/>
    </a:custClr>
    <a:custClr name="Grundfarbe Blau 1">
      <a:srgbClr val="667084"/>
    </a:custClr>
    <a:custClr name="Grundfarbe Gruen 1">
      <a:srgbClr val="747400"/>
    </a:custClr>
    <a:custClr name="Grundfarbe Gelb 1">
      <a:srgbClr val="BE9809"/>
    </a:custClr>
    <a:custClr name="Akzentfarbe Orange 1">
      <a:srgbClr val="FE6700"/>
    </a:custClr>
    <a:custClr name="Akzentfarbe Braun 1">
      <a:srgbClr val="5B4334"/>
    </a:custClr>
    <a:custClr name="Akzentfarbe Rot 1">
      <a:srgbClr val="7C0A0E"/>
    </a:custClr>
    <a:custClr name="Zusatzfarbe Blau 1">
      <a:srgbClr val="3F7BFD"/>
    </a:custClr>
    <a:custClr name="Zusatzfarbe Gruen 1">
      <a:srgbClr val="3D6A3C"/>
    </a:custClr>
    <a:custClr name="Grundfarbe Grau 1">
      <a:srgbClr val="404040"/>
    </a:custClr>
    <a:custClr name="Grundfarbe Graubraun 2">
      <a:srgbClr val="7F7A6A"/>
    </a:custClr>
    <a:custClr name="Grundfarbe Blau 2">
      <a:srgbClr val="92A2BD"/>
    </a:custClr>
    <a:custClr name="Grundfarbe Gruen 2">
      <a:srgbClr val="959500"/>
    </a:custClr>
    <a:custClr name="Grundfarbe Gelb 2">
      <a:srgbClr val="FECB00"/>
    </a:custClr>
    <a:custClr name="Akzentfarbe Orange 2">
      <a:srgbClr val="FE8533"/>
    </a:custClr>
    <a:custClr name="Akzentfarbe Braun 2">
      <a:srgbClr val="9C5C48"/>
    </a:custClr>
    <a:custClr name="Akzentfarbe Rot 2">
      <a:srgbClr val="B20F14"/>
    </a:custClr>
    <a:custClr name="Zusatzfarbe Blau 2">
      <a:srgbClr val="6595FD"/>
    </a:custClr>
    <a:custClr name="Zusatzfarbe Gruen 2">
      <a:srgbClr val="648863"/>
    </a:custClr>
    <a:custClr name="Grundfarbe Grau 2">
      <a:srgbClr val="666666"/>
    </a:custClr>
    <a:custClr name="Grundfarbe Graubraun 3">
      <a:srgbClr val="AAA38E"/>
    </a:custClr>
    <a:custClr name="Grundfarbe Blau 3">
      <a:srgbClr val="ADB9CE"/>
    </a:custClr>
    <a:custClr name="Grundfarbe Gruen 3">
      <a:srgbClr val="B0B040"/>
    </a:custClr>
    <a:custClr name="Grundfarbe Gelb 3">
      <a:srgbClr val="FEE372"/>
    </a:custClr>
    <a:custClr name="Akzentfarbe Orange 3">
      <a:srgbClr val="FEA466"/>
    </a:custClr>
    <a:custClr name="Akzentfarbe Braun 3">
      <a:srgbClr val="976F57"/>
    </a:custClr>
    <a:custClr name="Akzentfarbe Rot 3">
      <a:srgbClr val="D16F72"/>
    </a:custClr>
    <a:custClr name="Zusatzfarbe Blau 3">
      <a:srgbClr val="8CB0FE"/>
    </a:custClr>
    <a:custClr name="Zusatzfarbe Gruen 3">
      <a:srgbClr val="8BA68A"/>
    </a:custClr>
    <a:custClr name="Grundfarbe Grau 3">
      <a:srgbClr val="999999"/>
    </a:custClr>
    <a:custClr name="Grundfarbe Graubraun 4">
      <a:srgbClr val="BFBAAA"/>
    </a:custClr>
    <a:custClr name="Grundfarbe Blau 4">
      <a:srgbClr val="C9D1DE"/>
    </a:custClr>
    <a:custClr name="Grundfarbe Gruen 4">
      <a:srgbClr val="CFCF8C"/>
    </a:custClr>
    <a:custClr name="Grundfarbe Gelb 4">
      <a:srgbClr val="FFEA99"/>
    </a:custClr>
    <a:custClr name="Akzentfarbe Orange 4">
      <a:srgbClr val="FFC299"/>
    </a:custClr>
    <a:custClr name="Akzentfarbe Braun 4">
      <a:srgbClr val="B19395"/>
    </a:custClr>
    <a:custClr name="Akzentfarbe Rot 4">
      <a:srgbClr val="DF9A9C"/>
    </a:custClr>
    <a:custClr name="Zusatzfarbe Blau 4">
      <a:srgbClr val="B2CAFE"/>
    </a:custClr>
    <a:custClr name="Zusatzfarbe Gruen 4">
      <a:srgbClr val="B1C3B1"/>
    </a:custClr>
    <a:custClr name="Grundfarbe Grau 4">
      <a:srgbClr val="CCCCCC"/>
    </a:custClr>
    <a:custClr name="Grundfarbe Graubraun 5">
      <a:srgbClr val="DDDAD2"/>
    </a:custClr>
    <a:custClr name="Grundfarbe Blau 5">
      <a:srgbClr val="E4E8EE"/>
    </a:custClr>
    <a:custClr name="Grundfarbe Gruen 5">
      <a:srgbClr val="EAEACC"/>
    </a:custClr>
    <a:custClr name="Grundfarbe Gelb 5">
      <a:srgbClr val="FFF5CC"/>
    </a:custClr>
    <a:custClr name="Akzentfarbe Orange 5">
      <a:srgbClr val="FFE1CC"/>
    </a:custClr>
    <a:custClr name="Akzentfarbe Braun 5">
      <a:srgbClr val="C8B3A6"/>
    </a:custClr>
    <a:custClr name="Akzentfarbe Rot 5">
      <a:srgbClr val="EABEBF"/>
    </a:custClr>
    <a:custClr name="Zusatzfarbe Blau 5">
      <a:srgbClr val="D9E5FF"/>
    </a:custClr>
    <a:custClr name="Zusatzfarbe Gruen 5">
      <a:srgbClr val="D8E1D8"/>
    </a:custClr>
  </a:custClrLst>
  <a:extLst>
    <a:ext uri="{05A4C25C-085E-4340-85A3-A5531E510DB2}">
      <thm15:themeFamily xmlns:thm15="http://schemas.microsoft.com/office/thememl/2012/main" name="BMWGroup_BMW+MINI_E_16zu9.pptx" id="{EA5DF07C-9A47-4398-A9C4-E518C952E464}" vid="{BFC2CD4D-0F9D-44B6-A7A8-5B4C032808A2}"/>
    </a:ext>
  </a:extLst>
</a:theme>
</file>

<file path=ppt/theme/theme2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IBM_Master_Presentation_2017_v23_plex" id="{9703D799-5C8D-3249-8B0E-7EB5E8B92432}" vid="{63BADC01-3A43-A242-BFBA-ED0B13C564A3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nutzerdefiniert 4">
      <a:majorFont>
        <a:latin typeface="BMW Group"/>
        <a:ea typeface=""/>
        <a:cs typeface=""/>
      </a:majorFont>
      <a:minorFont>
        <a:latin typeface="BMW Group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7CA4AFBA0335246927947ECDFAF7E9C" ma:contentTypeVersion="2" ma:contentTypeDescription="Create a new document." ma:contentTypeScope="" ma:versionID="eca168fb901d5ad5f130db605abdc92c">
  <xsd:schema xmlns:xsd="http://www.w3.org/2001/XMLSchema" xmlns:xs="http://www.w3.org/2001/XMLSchema" xmlns:p="http://schemas.microsoft.com/office/2006/metadata/properties" xmlns:ns2="8267cf22-868d-43f0-81cb-e54698b2d378" targetNamespace="http://schemas.microsoft.com/office/2006/metadata/properties" ma:root="true" ma:fieldsID="66299c5d7bbd56f4133b85f88d6b16df" ns2:_="">
    <xsd:import namespace="8267cf22-868d-43f0-81cb-e54698b2d378"/>
    <xsd:element name="properties">
      <xsd:complexType>
        <xsd:sequence>
          <xsd:element name="documentManagement">
            <xsd:complexType>
              <xsd:all>
                <xsd:element ref="ns2:Archiv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67cf22-868d-43f0-81cb-e54698b2d378" elementFormDefault="qualified">
    <xsd:import namespace="http://schemas.microsoft.com/office/2006/documentManagement/types"/>
    <xsd:import namespace="http://schemas.microsoft.com/office/infopath/2007/PartnerControls"/>
    <xsd:element name="Archive" ma:index="8" nillable="true" ma:displayName="Archive" ma:default="0" ma:description="Where 'Review Due' date is over 12 months a decision should be made whether to archive the file." ma:internalName="Archiv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rchive xmlns="8267cf22-868d-43f0-81cb-e54698b2d378">false</Archive>
  </documentManagement>
</p:properties>
</file>

<file path=customXml/itemProps1.xml><?xml version="1.0" encoding="utf-8"?>
<ds:datastoreItem xmlns:ds="http://schemas.openxmlformats.org/officeDocument/2006/customXml" ds:itemID="{C524CA7D-24CD-44F0-AAA8-0343D7C9F6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267cf22-868d-43f0-81cb-e54698b2d3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069E1-17D8-4AE1-B9BB-7A3100C156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02ABDD-37C1-4B8A-8BCD-F11E8F8E4B1C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267cf22-868d-43f0-81cb-e54698b2d378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BMWGroup_BMW+MINI_E_16zu9</Template>
  <TotalTime>0</TotalTime>
  <Words>154</Words>
  <Application>Microsoft Office PowerPoint</Application>
  <PresentationFormat>Widescreen</PresentationFormat>
  <Paragraphs>34</Paragraphs>
  <Slides>8</Slides>
  <Notes>1</Notes>
  <HiddenSlides>0</HiddenSlides>
  <MMClips>1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9" baseType="lpstr">
      <vt:lpstr>Arial</vt:lpstr>
      <vt:lpstr>BMW Group</vt:lpstr>
      <vt:lpstr>BMW Group Condensed</vt:lpstr>
      <vt:lpstr>BMW Group Condensed Bold</vt:lpstr>
      <vt:lpstr>BMW Type Global Pro Regular</vt:lpstr>
      <vt:lpstr>Calibri</vt:lpstr>
      <vt:lpstr>IBM Plex Sans SemiBold</vt:lpstr>
      <vt:lpstr>Symbol</vt:lpstr>
      <vt:lpstr>BMW Group 16:9</vt:lpstr>
      <vt:lpstr>blk_background_2017</vt:lpstr>
      <vt:lpstr>think-cell Slide</vt:lpstr>
      <vt:lpstr>PowerPoint Presentation</vt:lpstr>
      <vt:lpstr>agenda</vt:lpstr>
      <vt:lpstr>What is DevOps ?</vt:lpstr>
      <vt:lpstr>IIB CI Demo  </vt:lpstr>
      <vt:lpstr>IIB-deployment-process</vt:lpstr>
      <vt:lpstr>Java-deployment-process</vt:lpstr>
      <vt:lpstr>Mainframe DevOps plan</vt:lpstr>
      <vt:lpstr>OpenStack, Bitbucket, Jenkins etc. BRIEF</vt:lpstr>
    </vt:vector>
  </TitlesOfParts>
  <Company>BMW Group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Steering Committee Slides - December 2018</dc:title>
  <dc:creator>Smith Adam, B1-UK-F-1</dc:creator>
  <cp:lastModifiedBy>Gokarna Mayank, (Mayank.Gokarna@partner.bmw.co.uk)</cp:lastModifiedBy>
  <cp:revision>813</cp:revision>
  <cp:lastPrinted>2019-01-09T15:03:49Z</cp:lastPrinted>
  <dcterms:created xsi:type="dcterms:W3CDTF">2017-05-25T13:55:57Z</dcterms:created>
  <dcterms:modified xsi:type="dcterms:W3CDTF">2019-01-28T15:46:15Z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0x01010057CA4AFBA0335246927947ECDFAF7E9C</vt:lpwstr>
  </property>
</Properties>
</file>